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58" r:id="rId6"/>
    <p:sldId id="260" r:id="rId7"/>
    <p:sldId id="275" r:id="rId8"/>
    <p:sldId id="269" r:id="rId9"/>
    <p:sldId id="270" r:id="rId10"/>
    <p:sldId id="276" r:id="rId11"/>
    <p:sldId id="264" r:id="rId12"/>
    <p:sldId id="265" r:id="rId13"/>
    <p:sldId id="267" r:id="rId14"/>
    <p:sldId id="268" r:id="rId15"/>
    <p:sldId id="271" r:id="rId16"/>
    <p:sldId id="273" r:id="rId17"/>
    <p:sldId id="277" r:id="rId18"/>
    <p:sldId id="272" r:id="rId19"/>
    <p:sldId id="266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114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BF481-ECF1-44AF-A928-886A55238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AE6DD-EB1B-4EDD-A499-0FEDDB3F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BCF6-DB2A-4610-8EDF-0CAB0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BAD01-5E91-43DD-861F-4596D73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0E595-6FB8-4D8A-B1B4-CDACE989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AFC52-41D4-4090-9824-535EA4F3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34C59-889D-48D5-A261-1426F45E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B3A77-AB22-4791-AEB7-019BD6BB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CE975-E66B-4C55-9303-D5F30AFF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23358-26E8-4F02-B853-E25F3FB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1F8BF3-A132-4977-B03F-C91DF3A5D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0C224-9CCC-4522-965F-E580BE6C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03136-B7C2-4A92-9E30-F4E66AFA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A4DE8-197B-4503-832E-0BC16E5B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9BBEC-78F5-46D8-BF2B-B5D8A720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E711-7E60-491C-BB15-32BA0BD3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5F872-B8FA-40B1-8A37-63E894C6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486CC-FAC0-4360-8631-F3C9E7F3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7959A-9436-4C33-9599-A8166126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933F7-DA59-4E3E-8DC5-3657233E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14A81-EB15-4F9E-847D-ABAADAAF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8E4C4-EFE1-4252-BC70-D3AE122A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781BC-DA55-4CB1-98AF-DFB4649C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3E200-D2E1-4AFB-9D5A-9F56C48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3AE48-7252-4F25-BDAC-BCDE6E7D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8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F3D9-A5CC-41AB-A2F6-1528932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E65AC-CA20-4514-8175-CE1E447A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8958B-7348-4A80-90F8-2F9F2BF2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B0112-0E21-435E-BE20-D088D757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0F4E8-48D8-4D46-9C07-C97A7C9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6EA1E-4915-45FE-A3FB-2BDD454F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D2040-2926-42A3-A6BD-FEDFA3FE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8C101-BF53-4442-9392-1D31D018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DB882-60A3-469B-A25D-8F2B23D4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4631D-62A6-4656-AA17-A43E2026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F69D20-4221-476A-88CE-4522320F3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243BC-B33A-4E54-8369-DE57DA47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3FB3AD-37A2-422A-BA65-A2057A33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6B4590-7DFD-4C9C-BAAB-35307CF5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2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5AE69-211E-47C8-80A0-F218AC4D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8BE178-69D2-469A-BD11-1566AA2D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3E4BA-D284-488E-B878-A2ECAF8C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A6920-0460-4F84-9DB1-889C3755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1BC500-2C68-4B87-BCD8-69E2FC58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4607B3-11ED-4C29-B86F-B800D3DB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B8B18-79C3-4046-B6E9-8B3FDA54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C50B0-BB66-4B10-96D1-12030DC1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57E7C-29B0-470B-A078-53249F44E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934DEB-7589-43DB-AEEB-408FD883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D299-DE57-4392-A635-6E5DA1B3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D21C9D-D43D-4556-9D12-1A2BDB0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618DE-B569-4561-AAAC-DAD6EE49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94B88-A275-4945-9F44-AD7639D7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E1050E-8583-464F-B811-8233CB0BD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C1450-1115-4106-B111-E698A460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DDA8C-8CA0-457B-BF76-B5C365C9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E22F7-CDF3-4C66-8818-9AADE830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853BD-FAA2-4DF1-BD70-606A794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6F74E8-BEA2-4452-9909-2661FD45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17593-0EDD-4E9C-86C0-43A3283E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6921A-C393-42B1-86D7-1F491BD8C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8BF5-19C9-4E5C-B2F8-E16523CA5211}" type="datetimeFigureOut">
              <a:rPr lang="zh-CN" altLang="en-US" smtClean="0"/>
              <a:t>2020/1/12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9649B-A3A5-421C-A806-7908ED00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E4F17-8CB5-41FA-A08D-B12CACBAC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91A9-325A-4C91-B14B-5A171D110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1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00ACAE-9848-43F2-86E2-B9728AA5EEC5}"/>
              </a:ext>
            </a:extLst>
          </p:cNvPr>
          <p:cNvSpPr txBox="1"/>
          <p:nvPr/>
        </p:nvSpPr>
        <p:spPr>
          <a:xfrm>
            <a:off x="3417901" y="2290437"/>
            <a:ext cx="53354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资料库实作题目二</a:t>
            </a:r>
            <a:endParaRPr lang="en-US" altLang="zh-CN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张子威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s05310162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58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2094C9-56D1-4F58-BE70-EF9476B0856C}"/>
              </a:ext>
            </a:extLst>
          </p:cNvPr>
          <p:cNvSpPr txBox="1"/>
          <p:nvPr/>
        </p:nvSpPr>
        <p:spPr>
          <a:xfrm>
            <a:off x="5029200" y="261937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321600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67A3D1-EF6C-4500-B1B1-A9A5446E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6737"/>
            <a:ext cx="9753600" cy="5724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42B67E-EB9C-4118-8552-145D18B8B46C}"/>
              </a:ext>
            </a:extLst>
          </p:cNvPr>
          <p:cNvSpPr txBox="1"/>
          <p:nvPr/>
        </p:nvSpPr>
        <p:spPr>
          <a:xfrm>
            <a:off x="360727" y="197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1EDD57-20AF-463F-903A-E77B9DF20372}"/>
              </a:ext>
            </a:extLst>
          </p:cNvPr>
          <p:cNvSpPr txBox="1"/>
          <p:nvPr/>
        </p:nvSpPr>
        <p:spPr>
          <a:xfrm>
            <a:off x="5010150" y="29813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找一笔资料修改</a:t>
            </a:r>
          </a:p>
        </p:txBody>
      </p:sp>
    </p:spTree>
    <p:extLst>
      <p:ext uri="{BB962C8B-B14F-4D97-AF65-F5344CB8AC3E}">
        <p14:creationId xmlns:p14="http://schemas.microsoft.com/office/powerpoint/2010/main" val="134259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DC73DC-762E-4409-AB98-3D92DE4C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66737"/>
            <a:ext cx="9734550" cy="57245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F1B523-1E04-48C5-963D-1C0A6193BEA0}"/>
              </a:ext>
            </a:extLst>
          </p:cNvPr>
          <p:cNvSpPr txBox="1"/>
          <p:nvPr/>
        </p:nvSpPr>
        <p:spPr>
          <a:xfrm>
            <a:off x="360727" y="197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39584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8266B1-58A9-439F-A488-E69D62568FDA}"/>
              </a:ext>
            </a:extLst>
          </p:cNvPr>
          <p:cNvSpPr txBox="1"/>
          <p:nvPr/>
        </p:nvSpPr>
        <p:spPr>
          <a:xfrm>
            <a:off x="360727" y="197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69599-0721-49D6-A894-C375508E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76262"/>
            <a:ext cx="97631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2FA2C5-BDAB-4977-ADCA-CDB910E2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83" y="0"/>
            <a:ext cx="825243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BB670E-64C1-452A-9DE5-33699423F4C8}"/>
              </a:ext>
            </a:extLst>
          </p:cNvPr>
          <p:cNvSpPr txBox="1"/>
          <p:nvPr/>
        </p:nvSpPr>
        <p:spPr>
          <a:xfrm>
            <a:off x="8020050" y="2171700"/>
            <a:ext cx="17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眷属里所有值都可以改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D64076-825A-428E-8F3C-4B12F0C40FC5}"/>
              </a:ext>
            </a:extLst>
          </p:cNvPr>
          <p:cNvSpPr txBox="1"/>
          <p:nvPr/>
        </p:nvSpPr>
        <p:spPr>
          <a:xfrm>
            <a:off x="360727" y="197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91311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FD883B-D74F-4015-B7DD-CCD048709BF2}"/>
              </a:ext>
            </a:extLst>
          </p:cNvPr>
          <p:cNvSpPr txBox="1"/>
          <p:nvPr/>
        </p:nvSpPr>
        <p:spPr>
          <a:xfrm>
            <a:off x="360727" y="197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B2FFA1-F1CC-47A8-AA22-3F8DC992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22" y="475854"/>
            <a:ext cx="683990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FD883B-D74F-4015-B7DD-CCD048709BF2}"/>
              </a:ext>
            </a:extLst>
          </p:cNvPr>
          <p:cNvSpPr txBox="1"/>
          <p:nvPr/>
        </p:nvSpPr>
        <p:spPr>
          <a:xfrm>
            <a:off x="360727" y="1974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8E93CD-0E60-4C21-BFD7-2E25FEAD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01" y="533400"/>
            <a:ext cx="3158652" cy="46111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A96375-1EB0-4EEF-8E83-B1877A8C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5276" y="5947331"/>
            <a:ext cx="13279859" cy="191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B150B-B39A-4D7C-BBF3-0452F4F165B4}"/>
              </a:ext>
            </a:extLst>
          </p:cNvPr>
          <p:cNvSpPr txBox="1"/>
          <p:nvPr/>
        </p:nvSpPr>
        <p:spPr>
          <a:xfrm>
            <a:off x="1666875" y="302895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修改成功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BE9F04-30A8-41C8-A0DD-7CF6C6B74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7" y="5453320"/>
            <a:ext cx="76104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A4BC45-38F7-4FDD-9446-4D2FD8867DB3}"/>
              </a:ext>
            </a:extLst>
          </p:cNvPr>
          <p:cNvSpPr txBox="1"/>
          <p:nvPr/>
        </p:nvSpPr>
        <p:spPr>
          <a:xfrm>
            <a:off x="5029200" y="261937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352990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130946-28BC-49FD-B7DF-1F642FF5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576262"/>
            <a:ext cx="9734550" cy="5705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7C2EE2-4975-41B9-9AF1-23F8BD6F8D25}"/>
              </a:ext>
            </a:extLst>
          </p:cNvPr>
          <p:cNvSpPr txBox="1"/>
          <p:nvPr/>
        </p:nvSpPr>
        <p:spPr>
          <a:xfrm>
            <a:off x="360727" y="1974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6A7841-C370-4B6A-AF9D-630D9731FEA5}"/>
              </a:ext>
            </a:extLst>
          </p:cNvPr>
          <p:cNvSpPr txBox="1"/>
          <p:nvPr/>
        </p:nvSpPr>
        <p:spPr>
          <a:xfrm>
            <a:off x="8420100" y="296227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新增同理</a:t>
            </a:r>
          </a:p>
        </p:txBody>
      </p:sp>
    </p:spTree>
    <p:extLst>
      <p:ext uri="{BB962C8B-B14F-4D97-AF65-F5344CB8AC3E}">
        <p14:creationId xmlns:p14="http://schemas.microsoft.com/office/powerpoint/2010/main" val="283241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67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3972C55D-331C-4259-A900-7C62AC9031E2}"/>
              </a:ext>
            </a:extLst>
          </p:cNvPr>
          <p:cNvGrpSpPr/>
          <p:nvPr/>
        </p:nvGrpSpPr>
        <p:grpSpPr>
          <a:xfrm>
            <a:off x="-49271" y="497714"/>
            <a:ext cx="12241271" cy="5862572"/>
            <a:chOff x="88543" y="312198"/>
            <a:chExt cx="13076653" cy="62626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BCB0263-8F80-451D-B425-3F8CFF48ADB8}"/>
                </a:ext>
              </a:extLst>
            </p:cNvPr>
            <p:cNvGrpSpPr/>
            <p:nvPr/>
          </p:nvGrpSpPr>
          <p:grpSpPr>
            <a:xfrm>
              <a:off x="932155" y="701336"/>
              <a:ext cx="1107996" cy="536816"/>
              <a:chOff x="932155" y="701336"/>
              <a:chExt cx="1107996" cy="536816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9A49FAF-1B67-440E-95A9-03CFCD2160CC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E75DF3-DD69-4E47-B986-3F9FFCE0F722}"/>
                  </a:ext>
                </a:extLst>
              </p:cNvPr>
              <p:cNvSpPr txBox="1"/>
              <p:nvPr/>
            </p:nvSpPr>
            <p:spPr>
              <a:xfrm>
                <a:off x="932155" y="7850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出生年月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0C7647-CF03-41A0-B17C-A9A40D5127D7}"/>
                </a:ext>
              </a:extLst>
            </p:cNvPr>
            <p:cNvGrpSpPr/>
            <p:nvPr/>
          </p:nvGrpSpPr>
          <p:grpSpPr>
            <a:xfrm>
              <a:off x="4067452" y="516670"/>
              <a:ext cx="1107996" cy="536816"/>
              <a:chOff x="932155" y="701336"/>
              <a:chExt cx="1107996" cy="53681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310461B-2797-4A3B-B69B-9D89DB164FC3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789453-2D76-41B9-83A8-F7D51361B312}"/>
                  </a:ext>
                </a:extLst>
              </p:cNvPr>
              <p:cNvSpPr txBox="1"/>
              <p:nvPr/>
            </p:nvSpPr>
            <p:spPr>
              <a:xfrm>
                <a:off x="1189611" y="7850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电话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77602FB-8C16-4169-ADF6-67A3B167A6E0}"/>
                </a:ext>
              </a:extLst>
            </p:cNvPr>
            <p:cNvGrpSpPr/>
            <p:nvPr/>
          </p:nvGrpSpPr>
          <p:grpSpPr>
            <a:xfrm>
              <a:off x="378157" y="2576888"/>
              <a:ext cx="1107996" cy="536816"/>
              <a:chOff x="932155" y="701336"/>
              <a:chExt cx="1107996" cy="536816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8E77CC6-C6EC-43FD-BC0C-C4CCAA3D0CA7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385E40-5E08-4D73-91C9-9FBBC41E9549}"/>
                  </a:ext>
                </a:extLst>
              </p:cNvPr>
              <p:cNvSpPr txBox="1"/>
              <p:nvPr/>
            </p:nvSpPr>
            <p:spPr>
              <a:xfrm>
                <a:off x="932155" y="7850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身份证号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0051405-5053-46F8-8387-E96238947838}"/>
                </a:ext>
              </a:extLst>
            </p:cNvPr>
            <p:cNvGrpSpPr/>
            <p:nvPr/>
          </p:nvGrpSpPr>
          <p:grpSpPr>
            <a:xfrm>
              <a:off x="88543" y="1661612"/>
              <a:ext cx="1107996" cy="536816"/>
              <a:chOff x="932155" y="701336"/>
              <a:chExt cx="1107996" cy="536816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0ED2CA-5FA7-4B43-8333-EDC89F26E0B8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3388A5E-52CF-4DBA-A1BB-BB20B454AC7B}"/>
                  </a:ext>
                </a:extLst>
              </p:cNvPr>
              <p:cNvSpPr txBox="1"/>
              <p:nvPr/>
            </p:nvSpPr>
            <p:spPr>
              <a:xfrm>
                <a:off x="1168295" y="77678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性别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77ECA62-6F6D-4A75-A0A8-57BB8CE0CE45}"/>
                </a:ext>
              </a:extLst>
            </p:cNvPr>
            <p:cNvGrpSpPr/>
            <p:nvPr/>
          </p:nvGrpSpPr>
          <p:grpSpPr>
            <a:xfrm>
              <a:off x="2669219" y="312198"/>
              <a:ext cx="1107996" cy="536816"/>
              <a:chOff x="932155" y="701336"/>
              <a:chExt cx="1107996" cy="536816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C92CB19-A87E-4126-8755-B9B95EA1801B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831A8F-C35F-409D-8D7B-96A45E81BE07}"/>
                  </a:ext>
                </a:extLst>
              </p:cNvPr>
              <p:cNvSpPr txBox="1"/>
              <p:nvPr/>
            </p:nvSpPr>
            <p:spPr>
              <a:xfrm>
                <a:off x="1171852" y="7850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薪水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9CAAEC4-50BA-413C-843F-2549D66AE1C3}"/>
                </a:ext>
              </a:extLst>
            </p:cNvPr>
            <p:cNvGrpSpPr/>
            <p:nvPr/>
          </p:nvGrpSpPr>
          <p:grpSpPr>
            <a:xfrm>
              <a:off x="2669219" y="2181263"/>
              <a:ext cx="2432481" cy="881250"/>
              <a:chOff x="2121763" y="2025591"/>
              <a:chExt cx="2432481" cy="88125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E4D2AF1-EE4C-4EEF-B885-191FE62FF723}"/>
                  </a:ext>
                </a:extLst>
              </p:cNvPr>
              <p:cNvSpPr/>
              <p:nvPr/>
            </p:nvSpPr>
            <p:spPr>
              <a:xfrm>
                <a:off x="2121763" y="2025591"/>
                <a:ext cx="2432481" cy="881250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78305D7-BA6E-4D5D-B716-337ECC512EB0}"/>
                  </a:ext>
                </a:extLst>
              </p:cNvPr>
              <p:cNvSpPr txBox="1"/>
              <p:nvPr/>
            </p:nvSpPr>
            <p:spPr>
              <a:xfrm>
                <a:off x="2436919" y="2254011"/>
                <a:ext cx="1802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员工基本资讯表</a:t>
                </a: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F395314-E250-4937-B935-C89554640BBD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486153" y="2621888"/>
              <a:ext cx="1183066" cy="2234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72418E-DEC6-4E9A-B144-12C2136D59A3}"/>
                </a:ext>
              </a:extLst>
            </p:cNvPr>
            <p:cNvCxnSpPr>
              <a:cxnSpLocks/>
              <a:stCxn id="13" idx="6"/>
              <a:endCxn id="19" idx="1"/>
            </p:cNvCxnSpPr>
            <p:nvPr/>
          </p:nvCxnSpPr>
          <p:spPr>
            <a:xfrm>
              <a:off x="1196539" y="1930020"/>
              <a:ext cx="1472680" cy="6918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936D064-4334-4743-9A7A-08F48882FA94}"/>
                </a:ext>
              </a:extLst>
            </p:cNvPr>
            <p:cNvCxnSpPr>
              <a:stCxn id="5" idx="3"/>
              <a:endCxn id="19" idx="1"/>
            </p:cNvCxnSpPr>
            <p:nvPr/>
          </p:nvCxnSpPr>
          <p:spPr>
            <a:xfrm>
              <a:off x="2040151" y="969744"/>
              <a:ext cx="629068" cy="1652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8FDD9B1-E26F-4A81-A2CF-B9BEFD7472EB}"/>
                </a:ext>
              </a:extLst>
            </p:cNvPr>
            <p:cNvCxnSpPr>
              <a:stCxn id="16" idx="4"/>
              <a:endCxn id="19" idx="0"/>
            </p:cNvCxnSpPr>
            <p:nvPr/>
          </p:nvCxnSpPr>
          <p:spPr>
            <a:xfrm>
              <a:off x="3223217" y="849014"/>
              <a:ext cx="662243" cy="13322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7A84BD6-D5F0-4BD0-9D6B-41432CDEC38C}"/>
                </a:ext>
              </a:extLst>
            </p:cNvPr>
            <p:cNvCxnSpPr>
              <a:stCxn id="7" idx="4"/>
              <a:endCxn id="19" idx="0"/>
            </p:cNvCxnSpPr>
            <p:nvPr/>
          </p:nvCxnSpPr>
          <p:spPr>
            <a:xfrm flipH="1">
              <a:off x="3885460" y="1053486"/>
              <a:ext cx="735990" cy="11277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C31A49C-D930-477C-8385-37C5927BDFE6}"/>
                </a:ext>
              </a:extLst>
            </p:cNvPr>
            <p:cNvGrpSpPr/>
            <p:nvPr/>
          </p:nvGrpSpPr>
          <p:grpSpPr>
            <a:xfrm>
              <a:off x="5283693" y="886002"/>
              <a:ext cx="1107996" cy="536816"/>
              <a:chOff x="932155" y="701336"/>
              <a:chExt cx="1107996" cy="536816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DA452AA-32C6-40B4-93D1-E0254112BFC3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E9403C-EFE8-4A95-B83A-7ED29733EF86}"/>
                  </a:ext>
                </a:extLst>
              </p:cNvPr>
              <p:cNvSpPr txBox="1"/>
              <p:nvPr/>
            </p:nvSpPr>
            <p:spPr>
              <a:xfrm>
                <a:off x="1190464" y="79616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住址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6A1940D-24C5-436F-B541-1E070A0793DA}"/>
                </a:ext>
              </a:extLst>
            </p:cNvPr>
            <p:cNvGrpSpPr/>
            <p:nvPr/>
          </p:nvGrpSpPr>
          <p:grpSpPr>
            <a:xfrm>
              <a:off x="5542002" y="1569578"/>
              <a:ext cx="1107996" cy="536816"/>
              <a:chOff x="932155" y="701336"/>
              <a:chExt cx="1107996" cy="53681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EE50871-E388-4844-ABF7-8B5947F6A71E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97019D1-4B15-442F-9C5C-3FD7AE7A46BC}"/>
                  </a:ext>
                </a:extLst>
              </p:cNvPr>
              <p:cNvSpPr txBox="1"/>
              <p:nvPr/>
            </p:nvSpPr>
            <p:spPr>
              <a:xfrm>
                <a:off x="1135511" y="79693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职位</a:t>
                </a:r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5F2A69-15C4-4543-9744-8A9B78E8EF34}"/>
                </a:ext>
              </a:extLst>
            </p:cNvPr>
            <p:cNvCxnSpPr>
              <a:cxnSpLocks/>
              <a:stCxn id="27" idx="2"/>
              <a:endCxn id="19" idx="0"/>
            </p:cNvCxnSpPr>
            <p:nvPr/>
          </p:nvCxnSpPr>
          <p:spPr>
            <a:xfrm flipH="1">
              <a:off x="3885460" y="1154410"/>
              <a:ext cx="1398233" cy="1026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39E1370-81BA-43E3-9147-8401D9707629}"/>
                </a:ext>
              </a:extLst>
            </p:cNvPr>
            <p:cNvCxnSpPr>
              <a:cxnSpLocks/>
              <a:stCxn id="30" idx="2"/>
              <a:endCxn id="19" idx="3"/>
            </p:cNvCxnSpPr>
            <p:nvPr/>
          </p:nvCxnSpPr>
          <p:spPr>
            <a:xfrm flipH="1">
              <a:off x="5101700" y="1837986"/>
              <a:ext cx="440302" cy="7839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6066772-7AF0-4029-8C51-389787E33625}"/>
                </a:ext>
              </a:extLst>
            </p:cNvPr>
            <p:cNvGrpSpPr/>
            <p:nvPr/>
          </p:nvGrpSpPr>
          <p:grpSpPr>
            <a:xfrm>
              <a:off x="1079259" y="1358882"/>
              <a:ext cx="1107996" cy="536816"/>
              <a:chOff x="932155" y="701336"/>
              <a:chExt cx="1107996" cy="53681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8BADBAF-D47D-4E94-B3BB-CD72B8AFCC41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DA9FA7B-FE56-4B30-918C-DEBE18B0EC0F}"/>
                  </a:ext>
                </a:extLst>
              </p:cNvPr>
              <p:cNvSpPr txBox="1"/>
              <p:nvPr/>
            </p:nvSpPr>
            <p:spPr>
              <a:xfrm>
                <a:off x="1168295" y="77678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姓名</a:t>
                </a:r>
              </a:p>
            </p:txBody>
          </p: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6C7DAD0-61CB-41EF-BA9A-D11F2F842C13}"/>
                </a:ext>
              </a:extLst>
            </p:cNvPr>
            <p:cNvCxnSpPr>
              <a:stCxn id="35" idx="5"/>
              <a:endCxn id="19" idx="1"/>
            </p:cNvCxnSpPr>
            <p:nvPr/>
          </p:nvCxnSpPr>
          <p:spPr>
            <a:xfrm>
              <a:off x="2024993" y="1817083"/>
              <a:ext cx="644226" cy="8048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A55F7B3-DDAE-48AE-93E1-A3E4F5186A13}"/>
                </a:ext>
              </a:extLst>
            </p:cNvPr>
            <p:cNvGrpSpPr/>
            <p:nvPr/>
          </p:nvGrpSpPr>
          <p:grpSpPr>
            <a:xfrm>
              <a:off x="2200361" y="917906"/>
              <a:ext cx="1110304" cy="536816"/>
              <a:chOff x="932155" y="701336"/>
              <a:chExt cx="1110304" cy="53681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0FF0851-6BA0-42C4-98F8-F2C19B88F2E0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40734AD-68E9-424D-9074-55ED6C267F64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录用日期</a:t>
                </a:r>
              </a:p>
            </p:txBody>
          </p: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B954283-4E30-4A82-B663-00DBBB43DDBF}"/>
                </a:ext>
              </a:extLst>
            </p:cNvPr>
            <p:cNvCxnSpPr>
              <a:stCxn id="39" idx="4"/>
              <a:endCxn id="19" idx="0"/>
            </p:cNvCxnSpPr>
            <p:nvPr/>
          </p:nvCxnSpPr>
          <p:spPr>
            <a:xfrm>
              <a:off x="2754359" y="1454722"/>
              <a:ext cx="1131101" cy="726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A578835-B4A6-4F81-8B0C-DFFCD422C25A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1800687" y="3062513"/>
              <a:ext cx="2084773" cy="817029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87F200E1-3000-4A35-A69B-58D67C80F371}"/>
                </a:ext>
              </a:extLst>
            </p:cNvPr>
            <p:cNvSpPr/>
            <p:nvPr/>
          </p:nvSpPr>
          <p:spPr>
            <a:xfrm>
              <a:off x="932155" y="3879542"/>
              <a:ext cx="1737064" cy="772357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69EB3AB-06E2-4662-80F6-D5E7943D46B5}"/>
                </a:ext>
              </a:extLst>
            </p:cNvPr>
            <p:cNvSpPr txBox="1"/>
            <p:nvPr/>
          </p:nvSpPr>
          <p:spPr>
            <a:xfrm>
              <a:off x="1445890" y="4081054"/>
              <a:ext cx="70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眷属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EEA8006-95DB-46C2-B9DC-C30A900B61A7}"/>
                </a:ext>
              </a:extLst>
            </p:cNvPr>
            <p:cNvGrpSpPr/>
            <p:nvPr/>
          </p:nvGrpSpPr>
          <p:grpSpPr>
            <a:xfrm>
              <a:off x="2908916" y="4673524"/>
              <a:ext cx="2432481" cy="881250"/>
              <a:chOff x="2908916" y="4673524"/>
              <a:chExt cx="2432481" cy="881250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7632BE8-DBA1-461C-85BB-3B56126DAE10}"/>
                  </a:ext>
                </a:extLst>
              </p:cNvPr>
              <p:cNvGrpSpPr/>
              <p:nvPr/>
            </p:nvGrpSpPr>
            <p:grpSpPr>
              <a:xfrm>
                <a:off x="2908916" y="4673524"/>
                <a:ext cx="2432481" cy="881250"/>
                <a:chOff x="2121763" y="2025591"/>
                <a:chExt cx="2432481" cy="881250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16865943-F947-46E7-A5B1-375EB9CE45AA}"/>
                    </a:ext>
                  </a:extLst>
                </p:cNvPr>
                <p:cNvSpPr/>
                <p:nvPr/>
              </p:nvSpPr>
              <p:spPr>
                <a:xfrm>
                  <a:off x="2121763" y="2025591"/>
                  <a:ext cx="2432481" cy="881250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32B600E-368C-4399-97E9-18E6DD12A6E7}"/>
                    </a:ext>
                  </a:extLst>
                </p:cNvPr>
                <p:cNvSpPr txBox="1"/>
                <p:nvPr/>
              </p:nvSpPr>
              <p:spPr>
                <a:xfrm>
                  <a:off x="2868225" y="2281550"/>
                  <a:ext cx="939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眷属表</a:t>
                  </a: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63999DE-DBDC-49D4-A49E-63F93E8D87B4}"/>
                  </a:ext>
                </a:extLst>
              </p:cNvPr>
              <p:cNvSpPr/>
              <p:nvPr/>
            </p:nvSpPr>
            <p:spPr>
              <a:xfrm>
                <a:off x="2984375" y="4760792"/>
                <a:ext cx="2299318" cy="71673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0810F0E-1B4E-40CD-8D67-13717A170B00}"/>
                </a:ext>
              </a:extLst>
            </p:cNvPr>
            <p:cNvCxnSpPr>
              <a:stCxn id="48" idx="1"/>
              <a:endCxn id="43" idx="2"/>
            </p:cNvCxnSpPr>
            <p:nvPr/>
          </p:nvCxnSpPr>
          <p:spPr>
            <a:xfrm flipH="1" flipV="1">
              <a:off x="1800687" y="4651899"/>
              <a:ext cx="1108229" cy="462250"/>
            </a:xfrm>
            <a:prstGeom prst="line">
              <a:avLst/>
            </a:prstGeom>
            <a:ln w="635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流程图: 决策 50">
              <a:extLst>
                <a:ext uri="{FF2B5EF4-FFF2-40B4-BE49-F238E27FC236}">
                  <a16:creationId xmlns:a16="http://schemas.microsoft.com/office/drawing/2014/main" id="{B58C3F4F-19C6-41D6-81D6-D07FEF7D3852}"/>
                </a:ext>
              </a:extLst>
            </p:cNvPr>
            <p:cNvSpPr/>
            <p:nvPr/>
          </p:nvSpPr>
          <p:spPr>
            <a:xfrm>
              <a:off x="1079259" y="3947672"/>
              <a:ext cx="1404618" cy="63609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67DE2D-4A4F-46C1-AD83-C7E67BFE203D}"/>
                </a:ext>
              </a:extLst>
            </p:cNvPr>
            <p:cNvGrpSpPr/>
            <p:nvPr/>
          </p:nvGrpSpPr>
          <p:grpSpPr>
            <a:xfrm>
              <a:off x="814948" y="5905194"/>
              <a:ext cx="1261884" cy="536816"/>
              <a:chOff x="872269" y="701336"/>
              <a:chExt cx="1261884" cy="536816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9C5302E-14F9-4955-B3DA-E84FC778E6B7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907DB66-6118-40AB-A55B-0248AD6956E0}"/>
                  </a:ext>
                </a:extLst>
              </p:cNvPr>
              <p:cNvSpPr txBox="1"/>
              <p:nvPr/>
            </p:nvSpPr>
            <p:spPr>
              <a:xfrm>
                <a:off x="872269" y="815855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u="sng" dirty="0"/>
                  <a:t>员工身份证号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4C980C9-B805-4C0B-8803-7632A3E7DDE9}"/>
                </a:ext>
              </a:extLst>
            </p:cNvPr>
            <p:cNvGrpSpPr/>
            <p:nvPr/>
          </p:nvGrpSpPr>
          <p:grpSpPr>
            <a:xfrm>
              <a:off x="1981548" y="6038034"/>
              <a:ext cx="1261884" cy="536816"/>
              <a:chOff x="873552" y="701336"/>
              <a:chExt cx="1261884" cy="53681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460A73E5-CCDF-4BEA-836C-EE1E8532F2ED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2C59DDD-25EB-4573-8EB0-F56C6C1BD6E0}"/>
                  </a:ext>
                </a:extLst>
              </p:cNvPr>
              <p:cNvSpPr txBox="1"/>
              <p:nvPr/>
            </p:nvSpPr>
            <p:spPr>
              <a:xfrm>
                <a:off x="873552" y="806695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u="sng" dirty="0"/>
                  <a:t>眷属身份证号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CA505EF-A72A-498C-999C-FFCD08044698}"/>
                </a:ext>
              </a:extLst>
            </p:cNvPr>
            <p:cNvGrpSpPr/>
            <p:nvPr/>
          </p:nvGrpSpPr>
          <p:grpSpPr>
            <a:xfrm>
              <a:off x="3476580" y="5987473"/>
              <a:ext cx="1133770" cy="536816"/>
              <a:chOff x="932155" y="701336"/>
              <a:chExt cx="1133770" cy="536816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1A2157A-933A-4854-93C5-6693979A5375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84E1734-1567-4C61-9124-E086143E74F9}"/>
                  </a:ext>
                </a:extLst>
              </p:cNvPr>
              <p:cNvSpPr txBox="1"/>
              <p:nvPr/>
            </p:nvSpPr>
            <p:spPr>
              <a:xfrm>
                <a:off x="957929" y="78654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眷属姓名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279356B-6C95-40F2-9A20-CE57FD575E5B}"/>
                </a:ext>
              </a:extLst>
            </p:cNvPr>
            <p:cNvGrpSpPr/>
            <p:nvPr/>
          </p:nvGrpSpPr>
          <p:grpSpPr>
            <a:xfrm>
              <a:off x="4823230" y="5968179"/>
              <a:ext cx="1110304" cy="536816"/>
              <a:chOff x="932155" y="701336"/>
              <a:chExt cx="1110304" cy="53681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0259A33-3FF0-4528-B0C2-070F81F2BAE5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BBACD0A-7111-404D-9D47-C13DEBBBA47D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眷属性别</a:t>
                </a: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8FF2B61-9213-4619-863E-4C2BE150D37A}"/>
                </a:ext>
              </a:extLst>
            </p:cNvPr>
            <p:cNvGrpSpPr/>
            <p:nvPr/>
          </p:nvGrpSpPr>
          <p:grpSpPr>
            <a:xfrm>
              <a:off x="5740301" y="5298815"/>
              <a:ext cx="1110304" cy="536816"/>
              <a:chOff x="932155" y="701336"/>
              <a:chExt cx="1110304" cy="536816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9327071-95B9-4194-B33D-E10AD0BFEDB8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5042035-574B-4588-8254-A0F81DE28355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出生日期</a:t>
                </a: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32D513B-1747-4EEF-A13C-FE38C79FE857}"/>
                </a:ext>
              </a:extLst>
            </p:cNvPr>
            <p:cNvGrpSpPr/>
            <p:nvPr/>
          </p:nvGrpSpPr>
          <p:grpSpPr>
            <a:xfrm>
              <a:off x="5740301" y="4440776"/>
              <a:ext cx="1110304" cy="536816"/>
              <a:chOff x="932155" y="701336"/>
              <a:chExt cx="1110304" cy="53681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57416B3-380F-4A8A-8D76-5901263EC7B1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EC6F32D-74C8-4FB6-9E94-0CBCF43219C3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眷属电话</a:t>
                </a: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EB9169C-6053-4CED-A010-68648A3D3E90}"/>
                </a:ext>
              </a:extLst>
            </p:cNvPr>
            <p:cNvGrpSpPr/>
            <p:nvPr/>
          </p:nvGrpSpPr>
          <p:grpSpPr>
            <a:xfrm>
              <a:off x="952978" y="5133732"/>
              <a:ext cx="1212896" cy="536816"/>
              <a:chOff x="932155" y="701336"/>
              <a:chExt cx="1212896" cy="536816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9858125-77CB-431A-8BE1-3B0196317AB9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6AA5035-AD75-4C52-956A-8C5C80710A04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与员工关系</a:t>
                </a: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4E80DE9-71C3-43BE-8539-F79B84276E81}"/>
                </a:ext>
              </a:extLst>
            </p:cNvPr>
            <p:cNvCxnSpPr>
              <a:stCxn id="72" idx="3"/>
              <a:endCxn id="48" idx="1"/>
            </p:cNvCxnSpPr>
            <p:nvPr/>
          </p:nvCxnSpPr>
          <p:spPr>
            <a:xfrm flipV="1">
              <a:off x="2165874" y="5114149"/>
              <a:ext cx="743042" cy="292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2073B27-FC29-4240-A8F2-743CB1FEEFA1}"/>
                </a:ext>
              </a:extLst>
            </p:cNvPr>
            <p:cNvCxnSpPr>
              <a:stCxn id="53" idx="7"/>
              <a:endCxn id="48" idx="1"/>
            </p:cNvCxnSpPr>
            <p:nvPr/>
          </p:nvCxnSpPr>
          <p:spPr>
            <a:xfrm flipV="1">
              <a:off x="1820568" y="5114149"/>
              <a:ext cx="1088348" cy="86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AB4C44F-A1DA-4117-9EC5-9F8A4FD4268F}"/>
                </a:ext>
              </a:extLst>
            </p:cNvPr>
            <p:cNvCxnSpPr>
              <a:stCxn id="56" idx="0"/>
              <a:endCxn id="48" idx="2"/>
            </p:cNvCxnSpPr>
            <p:nvPr/>
          </p:nvCxnSpPr>
          <p:spPr>
            <a:xfrm flipV="1">
              <a:off x="2594149" y="5554774"/>
              <a:ext cx="1531008" cy="483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5A499CB-F3B2-4538-9021-4EEFF3FF1E81}"/>
                </a:ext>
              </a:extLst>
            </p:cNvPr>
            <p:cNvCxnSpPr>
              <a:stCxn id="59" idx="0"/>
              <a:endCxn id="48" idx="2"/>
            </p:cNvCxnSpPr>
            <p:nvPr/>
          </p:nvCxnSpPr>
          <p:spPr>
            <a:xfrm flipV="1">
              <a:off x="4030578" y="5554774"/>
              <a:ext cx="94579" cy="4326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E59B0B6-DEC9-4EE1-B541-57CA68823348}"/>
                </a:ext>
              </a:extLst>
            </p:cNvPr>
            <p:cNvCxnSpPr>
              <a:stCxn id="62" idx="0"/>
              <a:endCxn id="48" idx="2"/>
            </p:cNvCxnSpPr>
            <p:nvPr/>
          </p:nvCxnSpPr>
          <p:spPr>
            <a:xfrm flipH="1" flipV="1">
              <a:off x="4125157" y="5554774"/>
              <a:ext cx="1252071" cy="4134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08E7559-AE5F-4C65-A498-55824DF90F5E}"/>
                </a:ext>
              </a:extLst>
            </p:cNvPr>
            <p:cNvCxnSpPr>
              <a:stCxn id="66" idx="1"/>
              <a:endCxn id="48" idx="3"/>
            </p:cNvCxnSpPr>
            <p:nvPr/>
          </p:nvCxnSpPr>
          <p:spPr>
            <a:xfrm flipH="1" flipV="1">
              <a:off x="5341397" y="5114149"/>
              <a:ext cx="401212" cy="472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2FA27D4-45BA-4815-B1CA-44A13720E618}"/>
                </a:ext>
              </a:extLst>
            </p:cNvPr>
            <p:cNvCxnSpPr>
              <a:stCxn id="69" idx="1"/>
              <a:endCxn id="48" idx="3"/>
            </p:cNvCxnSpPr>
            <p:nvPr/>
          </p:nvCxnSpPr>
          <p:spPr>
            <a:xfrm flipH="1">
              <a:off x="5341397" y="4728767"/>
              <a:ext cx="401212" cy="3853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AD97D5A-018D-4A47-9A08-B175AEC735C1}"/>
                </a:ext>
              </a:extLst>
            </p:cNvPr>
            <p:cNvGrpSpPr/>
            <p:nvPr/>
          </p:nvGrpSpPr>
          <p:grpSpPr>
            <a:xfrm>
              <a:off x="6489576" y="2430856"/>
              <a:ext cx="1941251" cy="915276"/>
              <a:chOff x="7581530" y="1930020"/>
              <a:chExt cx="1941251" cy="915276"/>
            </a:xfrm>
          </p:grpSpPr>
          <p:sp>
            <p:nvSpPr>
              <p:cNvPr id="81" name="流程图: 决策 80">
                <a:extLst>
                  <a:ext uri="{FF2B5EF4-FFF2-40B4-BE49-F238E27FC236}">
                    <a16:creationId xmlns:a16="http://schemas.microsoft.com/office/drawing/2014/main" id="{150E2172-8B8A-4BDC-99EC-51DCFEE37A06}"/>
                  </a:ext>
                </a:extLst>
              </p:cNvPr>
              <p:cNvSpPr/>
              <p:nvPr/>
            </p:nvSpPr>
            <p:spPr>
              <a:xfrm>
                <a:off x="7581530" y="1930020"/>
                <a:ext cx="1941251" cy="915276"/>
              </a:xfrm>
              <a:prstGeom prst="flowChartDecision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726D144-40BF-42CF-82AF-C27A5F6B1E1D}"/>
                  </a:ext>
                </a:extLst>
              </p:cNvPr>
              <p:cNvSpPr txBox="1"/>
              <p:nvPr/>
            </p:nvSpPr>
            <p:spPr>
              <a:xfrm>
                <a:off x="8229600" y="2202992"/>
                <a:ext cx="781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出差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2850B22-C352-46EE-8F7E-48CDAED3932F}"/>
                </a:ext>
              </a:extLst>
            </p:cNvPr>
            <p:cNvCxnSpPr>
              <a:stCxn id="19" idx="3"/>
              <a:endCxn id="81" idx="1"/>
            </p:cNvCxnSpPr>
            <p:nvPr/>
          </p:nvCxnSpPr>
          <p:spPr>
            <a:xfrm>
              <a:off x="5101700" y="2621888"/>
              <a:ext cx="1387876" cy="266606"/>
            </a:xfrm>
            <a:prstGeom prst="line">
              <a:avLst/>
            </a:prstGeom>
            <a:ln w="31750" cmpd="sng"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FEAB0785-E5A1-4ECA-B720-7124C469B821}"/>
                </a:ext>
              </a:extLst>
            </p:cNvPr>
            <p:cNvGrpSpPr/>
            <p:nvPr/>
          </p:nvGrpSpPr>
          <p:grpSpPr>
            <a:xfrm>
              <a:off x="9256953" y="1926498"/>
              <a:ext cx="2432481" cy="881250"/>
              <a:chOff x="2121763" y="2025591"/>
              <a:chExt cx="2432481" cy="881250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6454C30-EB07-4648-9506-D8AB5DBB8C24}"/>
                  </a:ext>
                </a:extLst>
              </p:cNvPr>
              <p:cNvSpPr/>
              <p:nvPr/>
            </p:nvSpPr>
            <p:spPr>
              <a:xfrm>
                <a:off x="2121763" y="2025591"/>
                <a:ext cx="2432481" cy="881250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7199FF6-42E8-4313-A74A-5F66A86845D9}"/>
                  </a:ext>
                </a:extLst>
              </p:cNvPr>
              <p:cNvSpPr txBox="1"/>
              <p:nvPr/>
            </p:nvSpPr>
            <p:spPr>
              <a:xfrm>
                <a:off x="2903463" y="2277712"/>
                <a:ext cx="956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国家表</a:t>
                </a:r>
              </a:p>
            </p:txBody>
          </p:sp>
        </p:grp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7F4652B-AA8A-4482-94A0-C32C5652636E}"/>
                </a:ext>
              </a:extLst>
            </p:cNvPr>
            <p:cNvCxnSpPr>
              <a:stCxn id="81" idx="3"/>
              <a:endCxn id="85" idx="1"/>
            </p:cNvCxnSpPr>
            <p:nvPr/>
          </p:nvCxnSpPr>
          <p:spPr>
            <a:xfrm flipV="1">
              <a:off x="8430827" y="2367123"/>
              <a:ext cx="826126" cy="521371"/>
            </a:xfrm>
            <a:prstGeom prst="line">
              <a:avLst/>
            </a:prstGeom>
            <a:ln w="317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417EB90-3024-49F7-9FB7-8F17ECAFBE55}"/>
                </a:ext>
              </a:extLst>
            </p:cNvPr>
            <p:cNvGrpSpPr/>
            <p:nvPr/>
          </p:nvGrpSpPr>
          <p:grpSpPr>
            <a:xfrm>
              <a:off x="8430827" y="785078"/>
              <a:ext cx="1107996" cy="536816"/>
              <a:chOff x="932155" y="701336"/>
              <a:chExt cx="1107996" cy="536816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18C727E2-AB92-4FB8-86CD-0A9F61DA6549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04412BF-A62D-4EC6-8DAB-D32C8138C99B}"/>
                  </a:ext>
                </a:extLst>
              </p:cNvPr>
              <p:cNvSpPr txBox="1"/>
              <p:nvPr/>
            </p:nvSpPr>
            <p:spPr>
              <a:xfrm>
                <a:off x="932155" y="7850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国家名称</a:t>
                </a: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DB754492-6E7F-4899-A4B9-D236B22B8BC4}"/>
                </a:ext>
              </a:extLst>
            </p:cNvPr>
            <p:cNvGrpSpPr/>
            <p:nvPr/>
          </p:nvGrpSpPr>
          <p:grpSpPr>
            <a:xfrm>
              <a:off x="9647068" y="653020"/>
              <a:ext cx="1107996" cy="536816"/>
              <a:chOff x="932155" y="701336"/>
              <a:chExt cx="1107996" cy="536816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D9F3C456-CB7D-4B3E-B84E-E06F5ED405E9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6391D7F-AEE2-435A-B8CD-45F166B4F24F}"/>
                  </a:ext>
                </a:extLst>
              </p:cNvPr>
              <p:cNvSpPr txBox="1"/>
              <p:nvPr/>
            </p:nvSpPr>
            <p:spPr>
              <a:xfrm>
                <a:off x="1189611" y="7850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总理</a:t>
                </a: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D9096C02-84E3-4D49-A094-9241AFB0969C}"/>
                </a:ext>
              </a:extLst>
            </p:cNvPr>
            <p:cNvGrpSpPr/>
            <p:nvPr/>
          </p:nvGrpSpPr>
          <p:grpSpPr>
            <a:xfrm>
              <a:off x="11023963" y="785078"/>
              <a:ext cx="1134815" cy="536816"/>
              <a:chOff x="932155" y="701336"/>
              <a:chExt cx="1134815" cy="536816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37AA321-46D5-4D82-8DC2-51F3F3BF6F25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59E08F6-BAD4-4E16-A571-6F9667E7A880}"/>
                  </a:ext>
                </a:extLst>
              </p:cNvPr>
              <p:cNvSpPr txBox="1"/>
              <p:nvPr/>
            </p:nvSpPr>
            <p:spPr>
              <a:xfrm>
                <a:off x="958974" y="7761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领土面积</a:t>
                </a: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C2263A59-78E4-4E97-AA05-B96E3C34F154}"/>
                </a:ext>
              </a:extLst>
            </p:cNvPr>
            <p:cNvGrpSpPr/>
            <p:nvPr/>
          </p:nvGrpSpPr>
          <p:grpSpPr>
            <a:xfrm>
              <a:off x="6905049" y="3785657"/>
              <a:ext cx="1110304" cy="536816"/>
              <a:chOff x="932155" y="701336"/>
              <a:chExt cx="1110304" cy="536816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5D3A012-11B2-4732-AE6F-BCCC2337E9E8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8DFDAD8-B09D-4C4D-A678-44385F7318B3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出发时间</a:t>
                </a: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4B2DBD59-BD85-4130-8689-609648583048}"/>
                </a:ext>
              </a:extLst>
            </p:cNvPr>
            <p:cNvGrpSpPr/>
            <p:nvPr/>
          </p:nvGrpSpPr>
          <p:grpSpPr>
            <a:xfrm>
              <a:off x="8146649" y="3504568"/>
              <a:ext cx="1110304" cy="536816"/>
              <a:chOff x="932155" y="701336"/>
              <a:chExt cx="1110304" cy="536816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40C47BC-04D7-42C7-9D54-B9ED6A5C1B67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6132B6A-A103-481F-8963-3E7CBDD46E3B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回国时间</a:t>
                </a: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0E572DD-1454-47C9-AF24-237CAE7FD3ED}"/>
                </a:ext>
              </a:extLst>
            </p:cNvPr>
            <p:cNvGrpSpPr/>
            <p:nvPr/>
          </p:nvGrpSpPr>
          <p:grpSpPr>
            <a:xfrm>
              <a:off x="5931042" y="3300009"/>
              <a:ext cx="1107996" cy="536816"/>
              <a:chOff x="932155" y="701336"/>
              <a:chExt cx="1107996" cy="53681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120F2EFC-DF8A-425A-91BE-22216811749E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3AA907D-CCB6-43B4-B475-2CD68DB5634D}"/>
                  </a:ext>
                </a:extLst>
              </p:cNvPr>
              <p:cNvSpPr txBox="1"/>
              <p:nvPr/>
            </p:nvSpPr>
            <p:spPr>
              <a:xfrm>
                <a:off x="1028999" y="77684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出差人</a:t>
                </a: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EE79F93-009D-4560-8A4C-5DFE7A4F1EBD}"/>
                </a:ext>
              </a:extLst>
            </p:cNvPr>
            <p:cNvGrpSpPr/>
            <p:nvPr/>
          </p:nvGrpSpPr>
          <p:grpSpPr>
            <a:xfrm>
              <a:off x="9634989" y="4755272"/>
              <a:ext cx="1941251" cy="915276"/>
              <a:chOff x="7581530" y="1930020"/>
              <a:chExt cx="1941251" cy="915276"/>
            </a:xfrm>
          </p:grpSpPr>
          <p:sp>
            <p:nvSpPr>
              <p:cNvPr id="107" name="流程图: 决策 106">
                <a:extLst>
                  <a:ext uri="{FF2B5EF4-FFF2-40B4-BE49-F238E27FC236}">
                    <a16:creationId xmlns:a16="http://schemas.microsoft.com/office/drawing/2014/main" id="{7C5A6E80-AC89-41EE-A1F1-91F4E0C55E5E}"/>
                  </a:ext>
                </a:extLst>
              </p:cNvPr>
              <p:cNvSpPr/>
              <p:nvPr/>
            </p:nvSpPr>
            <p:spPr>
              <a:xfrm>
                <a:off x="7581530" y="1930020"/>
                <a:ext cx="1941251" cy="915276"/>
              </a:xfrm>
              <a:prstGeom prst="flowChartDecision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EB3412C-0807-4C01-B0E7-38C5CF8236A8}"/>
                  </a:ext>
                </a:extLst>
              </p:cNvPr>
              <p:cNvSpPr txBox="1"/>
              <p:nvPr/>
            </p:nvSpPr>
            <p:spPr>
              <a:xfrm>
                <a:off x="8117874" y="2202992"/>
                <a:ext cx="1022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邦交国</a:t>
                </a: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7240C35C-7F6E-44E2-AFD5-FE5F6FE8BA3F}"/>
                </a:ext>
              </a:extLst>
            </p:cNvPr>
            <p:cNvGrpSpPr/>
            <p:nvPr/>
          </p:nvGrpSpPr>
          <p:grpSpPr>
            <a:xfrm>
              <a:off x="7850010" y="1530033"/>
              <a:ext cx="1107996" cy="536816"/>
              <a:chOff x="932155" y="701336"/>
              <a:chExt cx="1107996" cy="53681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D21657CB-3C8D-4A50-AB6D-B711866DFFD5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FDD682BC-15DF-480D-9AFD-2F3CDDB517F7}"/>
                  </a:ext>
                </a:extLst>
              </p:cNvPr>
              <p:cNvSpPr txBox="1"/>
              <p:nvPr/>
            </p:nvSpPr>
            <p:spPr>
              <a:xfrm>
                <a:off x="1178585" y="795545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人口</a:t>
                </a:r>
              </a:p>
            </p:txBody>
          </p:sp>
        </p:grp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B912BEB-EED5-4399-A03D-3998FE22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4988" y="2807748"/>
              <a:ext cx="838205" cy="2405162"/>
            </a:xfrm>
            <a:prstGeom prst="line">
              <a:avLst/>
            </a:prstGeom>
            <a:ln w="31750" cmpd="sng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7AF3DCF7-C6AF-4F6D-B4EE-F53C6BA1F5AE}"/>
                </a:ext>
              </a:extLst>
            </p:cNvPr>
            <p:cNvCxnSpPr>
              <a:stCxn id="85" idx="2"/>
              <a:endCxn id="107" idx="3"/>
            </p:cNvCxnSpPr>
            <p:nvPr/>
          </p:nvCxnSpPr>
          <p:spPr>
            <a:xfrm>
              <a:off x="10473194" y="2807748"/>
              <a:ext cx="1103046" cy="2405162"/>
            </a:xfrm>
            <a:prstGeom prst="line">
              <a:avLst/>
            </a:prstGeom>
            <a:ln w="317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FBA40BA3-2189-4260-9BE2-4D692CD22E36}"/>
                </a:ext>
              </a:extLst>
            </p:cNvPr>
            <p:cNvCxnSpPr>
              <a:stCxn id="110" idx="6"/>
              <a:endCxn id="85" idx="0"/>
            </p:cNvCxnSpPr>
            <p:nvPr/>
          </p:nvCxnSpPr>
          <p:spPr>
            <a:xfrm>
              <a:off x="8958006" y="1798441"/>
              <a:ext cx="1515188" cy="128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26AC1F9-2E3F-431B-86CF-ADCF46DF8BE6}"/>
                </a:ext>
              </a:extLst>
            </p:cNvPr>
            <p:cNvCxnSpPr>
              <a:stCxn id="90" idx="3"/>
              <a:endCxn id="85" idx="0"/>
            </p:cNvCxnSpPr>
            <p:nvPr/>
          </p:nvCxnSpPr>
          <p:spPr>
            <a:xfrm>
              <a:off x="9538823" y="1053486"/>
              <a:ext cx="934371" cy="87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194D81B-7926-4ED1-B1F9-543C0ED17B1D}"/>
                </a:ext>
              </a:extLst>
            </p:cNvPr>
            <p:cNvCxnSpPr>
              <a:stCxn id="92" idx="4"/>
              <a:endCxn id="85" idx="0"/>
            </p:cNvCxnSpPr>
            <p:nvPr/>
          </p:nvCxnSpPr>
          <p:spPr>
            <a:xfrm>
              <a:off x="10201066" y="1189836"/>
              <a:ext cx="272128" cy="736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3C0FF536-5D0C-4695-9A5F-CE4C83694F5B}"/>
                </a:ext>
              </a:extLst>
            </p:cNvPr>
            <p:cNvCxnSpPr>
              <a:stCxn id="95" idx="4"/>
              <a:endCxn id="85" idx="0"/>
            </p:cNvCxnSpPr>
            <p:nvPr/>
          </p:nvCxnSpPr>
          <p:spPr>
            <a:xfrm flipH="1">
              <a:off x="10473194" y="1321894"/>
              <a:ext cx="1104767" cy="60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3CA3363-274B-4599-A3F7-C4D10C891AA6}"/>
                </a:ext>
              </a:extLst>
            </p:cNvPr>
            <p:cNvCxnSpPr>
              <a:stCxn id="104" idx="0"/>
              <a:endCxn id="81" idx="2"/>
            </p:cNvCxnSpPr>
            <p:nvPr/>
          </p:nvCxnSpPr>
          <p:spPr>
            <a:xfrm>
              <a:off x="6485040" y="3300009"/>
              <a:ext cx="975162" cy="461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2DC125CA-AABD-498A-AD85-C035831A016E}"/>
                </a:ext>
              </a:extLst>
            </p:cNvPr>
            <p:cNvCxnSpPr>
              <a:stCxn id="98" idx="0"/>
              <a:endCxn id="81" idx="2"/>
            </p:cNvCxnSpPr>
            <p:nvPr/>
          </p:nvCxnSpPr>
          <p:spPr>
            <a:xfrm flipV="1">
              <a:off x="7459047" y="3346132"/>
              <a:ext cx="1155" cy="43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EDC8B1C-D236-4341-8488-1FEC1B32E12B}"/>
                </a:ext>
              </a:extLst>
            </p:cNvPr>
            <p:cNvCxnSpPr>
              <a:stCxn id="101" idx="0"/>
              <a:endCxn id="81" idx="2"/>
            </p:cNvCxnSpPr>
            <p:nvPr/>
          </p:nvCxnSpPr>
          <p:spPr>
            <a:xfrm flipH="1" flipV="1">
              <a:off x="7460202" y="3346132"/>
              <a:ext cx="1240445" cy="158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D1F2AABB-B6C6-483F-9B87-07A75FE806CA}"/>
                </a:ext>
              </a:extLst>
            </p:cNvPr>
            <p:cNvGrpSpPr/>
            <p:nvPr/>
          </p:nvGrpSpPr>
          <p:grpSpPr>
            <a:xfrm>
              <a:off x="9349372" y="5983809"/>
              <a:ext cx="1110304" cy="536816"/>
              <a:chOff x="932155" y="701336"/>
              <a:chExt cx="1110304" cy="536816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79441EBD-C61E-49B1-81AA-E475211FB413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7EDD3AF-5E9C-4408-BCCA-4C04B412C436}"/>
                  </a:ext>
                </a:extLst>
              </p:cNvPr>
              <p:cNvSpPr txBox="1"/>
              <p:nvPr/>
            </p:nvSpPr>
            <p:spPr>
              <a:xfrm>
                <a:off x="9344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邦交日期</a:t>
                </a:r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076A08AB-C21A-44E8-87A0-DAECCCAC2EAC}"/>
                </a:ext>
              </a:extLst>
            </p:cNvPr>
            <p:cNvCxnSpPr>
              <a:stCxn id="122" idx="0"/>
              <a:endCxn id="107" idx="2"/>
            </p:cNvCxnSpPr>
            <p:nvPr/>
          </p:nvCxnSpPr>
          <p:spPr>
            <a:xfrm flipV="1">
              <a:off x="9903370" y="5670548"/>
              <a:ext cx="702245" cy="313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B8E0A3DF-57B9-4868-87FA-2ACC6BC9EE16}"/>
                </a:ext>
              </a:extLst>
            </p:cNvPr>
            <p:cNvGrpSpPr/>
            <p:nvPr/>
          </p:nvGrpSpPr>
          <p:grpSpPr>
            <a:xfrm>
              <a:off x="11992612" y="1981736"/>
              <a:ext cx="1107996" cy="536816"/>
              <a:chOff x="932155" y="701336"/>
              <a:chExt cx="1107996" cy="536816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7AAA9BC4-6B26-4A3B-9DFB-A31EF3F90C08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8323BF19-FCD0-4DF4-8C67-3A1FB561BC13}"/>
                  </a:ext>
                </a:extLst>
              </p:cNvPr>
              <p:cNvSpPr txBox="1"/>
              <p:nvPr/>
            </p:nvSpPr>
            <p:spPr>
              <a:xfrm>
                <a:off x="1189611" y="785078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经济</a:t>
                </a:r>
              </a:p>
            </p:txBody>
          </p:sp>
        </p:grp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74F629DF-5B07-4FF3-BC4F-DD3BBE76080A}"/>
                </a:ext>
              </a:extLst>
            </p:cNvPr>
            <p:cNvCxnSpPr>
              <a:stCxn id="126" idx="2"/>
              <a:endCxn id="85" idx="3"/>
            </p:cNvCxnSpPr>
            <p:nvPr/>
          </p:nvCxnSpPr>
          <p:spPr>
            <a:xfrm flipH="1">
              <a:off x="11689434" y="2250144"/>
              <a:ext cx="303178" cy="116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2D3071C-5615-40C6-9EB6-99FC74C24040}"/>
                </a:ext>
              </a:extLst>
            </p:cNvPr>
            <p:cNvGrpSpPr/>
            <p:nvPr/>
          </p:nvGrpSpPr>
          <p:grpSpPr>
            <a:xfrm>
              <a:off x="12019235" y="1261625"/>
              <a:ext cx="1145961" cy="536816"/>
              <a:chOff x="932155" y="701336"/>
              <a:chExt cx="1145961" cy="536816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CBD04933-5D6A-4760-8F92-BA7318E09D9F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16DB6F7-2EA2-4677-9E25-60EC83064F37}"/>
                  </a:ext>
                </a:extLst>
              </p:cNvPr>
              <p:cNvSpPr txBox="1"/>
              <p:nvPr/>
            </p:nvSpPr>
            <p:spPr>
              <a:xfrm>
                <a:off x="942869" y="785078"/>
                <a:ext cx="1135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地理位置</a:t>
                </a:r>
              </a:p>
            </p:txBody>
          </p:sp>
        </p:grp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90F9A2E4-1269-473C-9C67-164CA277AD50}"/>
                </a:ext>
              </a:extLst>
            </p:cNvPr>
            <p:cNvCxnSpPr>
              <a:stCxn id="130" idx="2"/>
              <a:endCxn id="85" idx="3"/>
            </p:cNvCxnSpPr>
            <p:nvPr/>
          </p:nvCxnSpPr>
          <p:spPr>
            <a:xfrm flipH="1">
              <a:off x="11689434" y="1530033"/>
              <a:ext cx="329801" cy="837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0B324C00-8FF6-4578-929C-B31FB67BD48B}"/>
                </a:ext>
              </a:extLst>
            </p:cNvPr>
            <p:cNvGrpSpPr/>
            <p:nvPr/>
          </p:nvGrpSpPr>
          <p:grpSpPr>
            <a:xfrm>
              <a:off x="6765499" y="1653022"/>
              <a:ext cx="1107996" cy="536816"/>
              <a:chOff x="932155" y="701336"/>
              <a:chExt cx="1107996" cy="536816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1D24116-2628-4B5F-9490-34DD4FB462CC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8D2C723-1686-45CA-B6A0-C0C062229900}"/>
                  </a:ext>
                </a:extLst>
              </p:cNvPr>
              <p:cNvSpPr txBox="1"/>
              <p:nvPr/>
            </p:nvSpPr>
            <p:spPr>
              <a:xfrm>
                <a:off x="1048763" y="804661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目的地</a:t>
                </a:r>
              </a:p>
            </p:txBody>
          </p:sp>
        </p:grp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1A133AD3-0C0D-4362-B2F6-92D6BA57169E}"/>
                </a:ext>
              </a:extLst>
            </p:cNvPr>
            <p:cNvCxnSpPr>
              <a:cxnSpLocks/>
              <a:stCxn id="134" idx="4"/>
              <a:endCxn id="81" idx="0"/>
            </p:cNvCxnSpPr>
            <p:nvPr/>
          </p:nvCxnSpPr>
          <p:spPr>
            <a:xfrm>
              <a:off x="7319497" y="2189838"/>
              <a:ext cx="140705" cy="241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F7B06FE6-49CF-4A82-B884-83FB1456FD55}"/>
                </a:ext>
              </a:extLst>
            </p:cNvPr>
            <p:cNvGrpSpPr/>
            <p:nvPr/>
          </p:nvGrpSpPr>
          <p:grpSpPr>
            <a:xfrm>
              <a:off x="10440309" y="5998137"/>
              <a:ext cx="1107996" cy="536816"/>
              <a:chOff x="932155" y="701336"/>
              <a:chExt cx="1107996" cy="536816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22F28F62-3E8E-4179-A895-525B7F7B30BD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38217B8-62DE-421E-80C2-CB3A78AA9317}"/>
                  </a:ext>
                </a:extLst>
              </p:cNvPr>
              <p:cNvSpPr txBox="1"/>
              <p:nvPr/>
            </p:nvSpPr>
            <p:spPr>
              <a:xfrm>
                <a:off x="997963" y="804661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邦交国</a:t>
                </a:r>
                <a:r>
                  <a:rPr lang="en-US" altLang="zh-CN" u="sng" dirty="0"/>
                  <a:t>1</a:t>
                </a:r>
                <a:endParaRPr lang="zh-CN" altLang="en-US" u="sng" dirty="0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C3DC4CDB-6C50-401D-918A-13B6783483D2}"/>
                </a:ext>
              </a:extLst>
            </p:cNvPr>
            <p:cNvGrpSpPr/>
            <p:nvPr/>
          </p:nvGrpSpPr>
          <p:grpSpPr>
            <a:xfrm>
              <a:off x="11475951" y="5472707"/>
              <a:ext cx="1107996" cy="536816"/>
              <a:chOff x="932155" y="701336"/>
              <a:chExt cx="1107996" cy="536816"/>
            </a:xfrm>
          </p:grpSpPr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82BCD231-2AB9-4413-9CEA-D6267EC82CDD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FFFF96D4-6EF0-4114-9203-2F6B62033937}"/>
                  </a:ext>
                </a:extLst>
              </p:cNvPr>
              <p:cNvSpPr txBox="1"/>
              <p:nvPr/>
            </p:nvSpPr>
            <p:spPr>
              <a:xfrm>
                <a:off x="997963" y="804661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u="sng" dirty="0"/>
                  <a:t>邦交国</a:t>
                </a:r>
                <a:r>
                  <a:rPr lang="en-US" altLang="zh-CN" u="sng" dirty="0"/>
                  <a:t>2</a:t>
                </a:r>
                <a:endParaRPr lang="zh-CN" altLang="en-US" u="sng" dirty="0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87FD82C8-83DF-4D90-9E34-B3599F12DABC}"/>
                </a:ext>
              </a:extLst>
            </p:cNvPr>
            <p:cNvGrpSpPr/>
            <p:nvPr/>
          </p:nvGrpSpPr>
          <p:grpSpPr>
            <a:xfrm>
              <a:off x="11781553" y="4571875"/>
              <a:ext cx="1123004" cy="536816"/>
              <a:chOff x="932155" y="701336"/>
              <a:chExt cx="1123004" cy="536816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1B45411C-04F9-4FFC-8B29-F7A8AE295E4E}"/>
                  </a:ext>
                </a:extLst>
              </p:cNvPr>
              <p:cNvSpPr/>
              <p:nvPr/>
            </p:nvSpPr>
            <p:spPr>
              <a:xfrm>
                <a:off x="932155" y="701336"/>
                <a:ext cx="1107996" cy="536816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5E46902-F20C-465F-BEB1-39710D198ACC}"/>
                  </a:ext>
                </a:extLst>
              </p:cNvPr>
              <p:cNvSpPr txBox="1"/>
              <p:nvPr/>
            </p:nvSpPr>
            <p:spPr>
              <a:xfrm>
                <a:off x="947163" y="80466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外交关系</a:t>
                </a:r>
              </a:p>
            </p:txBody>
          </p:sp>
        </p:grp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E1A5053-3209-4ED4-B017-163415B4A6D7}"/>
                </a:ext>
              </a:extLst>
            </p:cNvPr>
            <p:cNvCxnSpPr>
              <a:stCxn id="138" idx="0"/>
              <a:endCxn id="107" idx="2"/>
            </p:cNvCxnSpPr>
            <p:nvPr/>
          </p:nvCxnSpPr>
          <p:spPr>
            <a:xfrm flipH="1" flipV="1">
              <a:off x="10605615" y="5670548"/>
              <a:ext cx="388692" cy="327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C18C222-8EBC-4009-A917-E83A594183D4}"/>
                </a:ext>
              </a:extLst>
            </p:cNvPr>
            <p:cNvCxnSpPr>
              <a:stCxn id="141" idx="2"/>
              <a:endCxn id="107" idx="2"/>
            </p:cNvCxnSpPr>
            <p:nvPr/>
          </p:nvCxnSpPr>
          <p:spPr>
            <a:xfrm flipH="1" flipV="1">
              <a:off x="10605615" y="5670548"/>
              <a:ext cx="870336" cy="70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6E1A4B24-12AE-47B8-9A2E-AD3D94EBD107}"/>
                </a:ext>
              </a:extLst>
            </p:cNvPr>
            <p:cNvCxnSpPr>
              <a:stCxn id="144" idx="4"/>
              <a:endCxn id="107" idx="3"/>
            </p:cNvCxnSpPr>
            <p:nvPr/>
          </p:nvCxnSpPr>
          <p:spPr>
            <a:xfrm flipH="1">
              <a:off x="11576240" y="5108691"/>
              <a:ext cx="759311" cy="104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B18983A7-14AF-416E-B084-5BDA37FD64D3}"/>
                </a:ext>
              </a:extLst>
            </p:cNvPr>
            <p:cNvSpPr txBox="1"/>
            <p:nvPr/>
          </p:nvSpPr>
          <p:spPr>
            <a:xfrm>
              <a:off x="9632680" y="3793202"/>
              <a:ext cx="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2BCDF632-2D6B-4F18-B07D-2E4D93A68A2F}"/>
                </a:ext>
              </a:extLst>
            </p:cNvPr>
            <p:cNvSpPr txBox="1"/>
            <p:nvPr/>
          </p:nvSpPr>
          <p:spPr>
            <a:xfrm>
              <a:off x="11170147" y="3825518"/>
              <a:ext cx="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5308ED1-58B2-4422-BDFE-7F3F2091BA00}"/>
                </a:ext>
              </a:extLst>
            </p:cNvPr>
            <p:cNvSpPr txBox="1"/>
            <p:nvPr/>
          </p:nvSpPr>
          <p:spPr>
            <a:xfrm>
              <a:off x="2911952" y="3403644"/>
              <a:ext cx="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905BAB1-2011-41D4-B326-E5639B9A71A6}"/>
                </a:ext>
              </a:extLst>
            </p:cNvPr>
            <p:cNvSpPr txBox="1"/>
            <p:nvPr/>
          </p:nvSpPr>
          <p:spPr>
            <a:xfrm>
              <a:off x="2341161" y="4527556"/>
              <a:ext cx="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8F00B6C-0021-4DC5-B6D3-E251DD77A7FB}"/>
                </a:ext>
              </a:extLst>
            </p:cNvPr>
            <p:cNvSpPr txBox="1"/>
            <p:nvPr/>
          </p:nvSpPr>
          <p:spPr>
            <a:xfrm>
              <a:off x="5561883" y="2814213"/>
              <a:ext cx="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19FB960F-41BC-4092-B208-AB184B178DD0}"/>
                </a:ext>
              </a:extLst>
            </p:cNvPr>
            <p:cNvSpPr txBox="1"/>
            <p:nvPr/>
          </p:nvSpPr>
          <p:spPr>
            <a:xfrm>
              <a:off x="8769485" y="2807748"/>
              <a:ext cx="308412" cy="394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41D99EE-0FFE-4D7C-88E5-85DF68B961D3}"/>
              </a:ext>
            </a:extLst>
          </p:cNvPr>
          <p:cNvSpPr txBox="1"/>
          <p:nvPr/>
        </p:nvSpPr>
        <p:spPr>
          <a:xfrm>
            <a:off x="171783" y="171450"/>
            <a:ext cx="13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ER-model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9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544EB3-3286-4480-9310-A06970B0C1CA}"/>
              </a:ext>
            </a:extLst>
          </p:cNvPr>
          <p:cNvSpPr txBox="1"/>
          <p:nvPr/>
        </p:nvSpPr>
        <p:spPr>
          <a:xfrm>
            <a:off x="410624" y="2177642"/>
            <a:ext cx="999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打开方式</a:t>
            </a:r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图片需要放置在</a:t>
            </a:r>
            <a:r>
              <a:rPr lang="en-US" altLang="zh-CN" dirty="0"/>
              <a:t>Pizzaria1\picture</a:t>
            </a:r>
            <a:r>
              <a:rPr lang="zh-CN" altLang="en-US" dirty="0"/>
              <a:t>文件夹中，其名字即新增时的“图片名称</a:t>
            </a:r>
            <a:r>
              <a:rPr lang="en-US" altLang="zh-CN" dirty="0"/>
              <a:t>+</a:t>
            </a:r>
            <a:r>
              <a:rPr lang="zh-CN" altLang="en-US" dirty="0"/>
              <a:t>格式”，如</a:t>
            </a:r>
            <a:r>
              <a:rPr lang="en-US" altLang="zh-CN" dirty="0"/>
              <a:t>test1.png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眷属与员工绑定，为紧急联系人，只能有一个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“</a:t>
            </a:r>
            <a:r>
              <a:rPr lang="zh-CN" altLang="en-US" dirty="0"/>
              <a:t>*</a:t>
            </a:r>
            <a:r>
              <a:rPr lang="en-US" altLang="zh-CN" dirty="0"/>
              <a:t>”</a:t>
            </a:r>
            <a:r>
              <a:rPr lang="zh-CN" altLang="en-US" dirty="0"/>
              <a:t>标记即为无法更新资料，如身份证号，按照</a:t>
            </a:r>
            <a:r>
              <a:rPr lang="en-US" altLang="zh-CN" dirty="0"/>
              <a:t>5</a:t>
            </a:r>
            <a:r>
              <a:rPr lang="zh-CN" altLang="en-US" dirty="0"/>
              <a:t>大限制，防止资料库出错。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BB10E-5B8A-440F-B89B-4BB01F9E1EB4}"/>
              </a:ext>
            </a:extLst>
          </p:cNvPr>
          <p:cNvSpPr txBox="1"/>
          <p:nvPr/>
        </p:nvSpPr>
        <p:spPr>
          <a:xfrm>
            <a:off x="410624" y="2857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操作手册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4CBF1E-6B12-4F8F-BC37-2508AD26C7D3}"/>
              </a:ext>
            </a:extLst>
          </p:cNvPr>
          <p:cNvSpPr txBox="1"/>
          <p:nvPr/>
        </p:nvSpPr>
        <p:spPr>
          <a:xfrm>
            <a:off x="5029200" y="261937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406563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9525C4-0B3C-4B85-8DA6-02D0C045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85762"/>
            <a:ext cx="10077450" cy="60864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D1A677-3DBC-469F-A6F5-91D7F203B459}"/>
              </a:ext>
            </a:extLst>
          </p:cNvPr>
          <p:cNvSpPr txBox="1"/>
          <p:nvPr/>
        </p:nvSpPr>
        <p:spPr>
          <a:xfrm>
            <a:off x="258618" y="92364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A08E9A-A470-41FE-922A-57558D188E4A}"/>
              </a:ext>
            </a:extLst>
          </p:cNvPr>
          <p:cNvSpPr txBox="1"/>
          <p:nvPr/>
        </p:nvSpPr>
        <p:spPr>
          <a:xfrm>
            <a:off x="9667875" y="2257425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点击搜索</a:t>
            </a:r>
          </a:p>
        </p:txBody>
      </p:sp>
    </p:spTree>
    <p:extLst>
      <p:ext uri="{BB962C8B-B14F-4D97-AF65-F5344CB8AC3E}">
        <p14:creationId xmlns:p14="http://schemas.microsoft.com/office/powerpoint/2010/main" val="39931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05F2B3-774B-4CF8-9290-B96B8DEF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528637"/>
            <a:ext cx="9858375" cy="58007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243D3E-0F01-4EEC-B427-54A5674E6B72}"/>
              </a:ext>
            </a:extLst>
          </p:cNvPr>
          <p:cNvSpPr txBox="1"/>
          <p:nvPr/>
        </p:nvSpPr>
        <p:spPr>
          <a:xfrm>
            <a:off x="251670" y="184558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8209A-1868-49FC-81A5-AFD7AE435814}"/>
              </a:ext>
            </a:extLst>
          </p:cNvPr>
          <p:cNvSpPr txBox="1"/>
          <p:nvPr/>
        </p:nvSpPr>
        <p:spPr>
          <a:xfrm>
            <a:off x="4410075" y="496252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</a:t>
            </a:r>
            <a:r>
              <a:rPr lang="en-US" altLang="zh-CN" dirty="0"/>
              <a:t>card</a:t>
            </a:r>
            <a:r>
              <a:rPr lang="zh-CN" altLang="en-US" dirty="0"/>
              <a:t>，点击更多了解详情</a:t>
            </a:r>
          </a:p>
        </p:txBody>
      </p:sp>
    </p:spTree>
    <p:extLst>
      <p:ext uri="{BB962C8B-B14F-4D97-AF65-F5344CB8AC3E}">
        <p14:creationId xmlns:p14="http://schemas.microsoft.com/office/powerpoint/2010/main" val="397554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6323EA-B24F-421C-B8D8-29BCD2A4795B}"/>
              </a:ext>
            </a:extLst>
          </p:cNvPr>
          <p:cNvSpPr txBox="1"/>
          <p:nvPr/>
        </p:nvSpPr>
        <p:spPr>
          <a:xfrm>
            <a:off x="251670" y="184558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206701-11FA-4B7E-91B1-F18112C4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576262"/>
            <a:ext cx="97440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4BC857-F300-429C-9C33-7057379A033C}"/>
              </a:ext>
            </a:extLst>
          </p:cNvPr>
          <p:cNvSpPr txBox="1"/>
          <p:nvPr/>
        </p:nvSpPr>
        <p:spPr>
          <a:xfrm>
            <a:off x="5029200" y="2619375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8671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6323EA-B24F-421C-B8D8-29BCD2A4795B}"/>
              </a:ext>
            </a:extLst>
          </p:cNvPr>
          <p:cNvSpPr txBox="1"/>
          <p:nvPr/>
        </p:nvSpPr>
        <p:spPr>
          <a:xfrm>
            <a:off x="251670" y="184558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E3D96C-C51D-43CA-BF61-8885DD60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600075"/>
            <a:ext cx="9744075" cy="5657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301850-08BE-4185-B85B-CA9BA7B5E90D}"/>
              </a:ext>
            </a:extLst>
          </p:cNvPr>
          <p:cNvSpPr txBox="1"/>
          <p:nvPr/>
        </p:nvSpPr>
        <p:spPr>
          <a:xfrm>
            <a:off x="7210425" y="5438775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向下滑，可以点击删除</a:t>
            </a:r>
          </a:p>
        </p:txBody>
      </p:sp>
    </p:spTree>
    <p:extLst>
      <p:ext uri="{BB962C8B-B14F-4D97-AF65-F5344CB8AC3E}">
        <p14:creationId xmlns:p14="http://schemas.microsoft.com/office/powerpoint/2010/main" val="498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6323EA-B24F-421C-B8D8-29BCD2A4795B}"/>
              </a:ext>
            </a:extLst>
          </p:cNvPr>
          <p:cNvSpPr txBox="1"/>
          <p:nvPr/>
        </p:nvSpPr>
        <p:spPr>
          <a:xfrm>
            <a:off x="251670" y="184558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E0D609-F347-445C-9A04-ABEBB7DC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633413"/>
            <a:ext cx="5402168" cy="4700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301850-08BE-4185-B85B-CA9BA7B5E90D}"/>
              </a:ext>
            </a:extLst>
          </p:cNvPr>
          <p:cNvSpPr txBox="1"/>
          <p:nvPr/>
        </p:nvSpPr>
        <p:spPr>
          <a:xfrm>
            <a:off x="1744910" y="4946690"/>
            <a:ext cx="228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找一笔测试资料删除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7DBF7E-7C26-4DCA-8588-BEA8296B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48722"/>
            <a:ext cx="5143948" cy="506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427DFF-86BA-4FEF-ADBE-F1A7A620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500"/>
            <a:ext cx="12192000" cy="2141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18DB7E-DB21-41BA-AFEE-0C15CE5B817B}"/>
              </a:ext>
            </a:extLst>
          </p:cNvPr>
          <p:cNvSpPr txBox="1"/>
          <p:nvPr/>
        </p:nvSpPr>
        <p:spPr>
          <a:xfrm>
            <a:off x="10251730" y="6424612"/>
            <a:ext cx="228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删除成功</a:t>
            </a:r>
          </a:p>
        </p:txBody>
      </p:sp>
    </p:spTree>
    <p:extLst>
      <p:ext uri="{BB962C8B-B14F-4D97-AF65-F5344CB8AC3E}">
        <p14:creationId xmlns:p14="http://schemas.microsoft.com/office/powerpoint/2010/main" val="52768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205</Words>
  <Application>Microsoft Office PowerPoint</Application>
  <PresentationFormat>宽屏</PresentationFormat>
  <Paragraphs>78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Ziwei</dc:creator>
  <cp:lastModifiedBy>Zhang Ziwei</cp:lastModifiedBy>
  <cp:revision>22</cp:revision>
  <dcterms:created xsi:type="dcterms:W3CDTF">2020-01-10T07:51:40Z</dcterms:created>
  <dcterms:modified xsi:type="dcterms:W3CDTF">2020-01-11T19:21:54Z</dcterms:modified>
</cp:coreProperties>
</file>