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4d3049bb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4d3049bb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4d3049bb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4d3049bb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4d3049b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4d3049b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4d3049bb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4d3049bb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4d3049bb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4d3049bb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4d3049b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4d3049bb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4d3049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4d3049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4d3049b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4d3049b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4d3049b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d4d3049b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4d3049bb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4d3049bb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4d3049b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4d3049b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4d3049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4d3049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4d3049b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4d3049b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4d3049b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4d3049b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4d3049b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4d3049b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4d3049b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4d3049b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4d3049b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4d3049b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4d3049b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4d3049b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ome-assistant.io/t/zwave-lock-manager/7925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moticz.cn/" TargetMode="External"/><Relationship Id="rId4" Type="http://schemas.openxmlformats.org/officeDocument/2006/relationships/hyperlink" Target="https://www.home-assistant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HKW2QMLwYu_T2oLY-k4kmmwqrfBjbgE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iyan.azurewebsites.net/thuiotproject/ask.php?chstat=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二维码开门锁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22075"/>
            <a:ext cx="85206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张子威 s05310162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邱梓榳 s06351019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陈彦铭 s06351011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13200" y="233475"/>
            <a:ext cx="1884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Kaa IoT Platform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781350" y="896438"/>
            <a:ext cx="49704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网页端的平台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用于替换我们的php网页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KAA负责数据的传输与入库，树莓派中的python负责数据的采集与发送。</a:t>
            </a:r>
            <a:endParaRPr lang="en-US" altLang="zh-CN" sz="1200" dirty="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zh-CN" altLang="en-US" dirty="0">
                <a:highlight>
                  <a:srgbClr val="FFFFFF"/>
                </a:highlight>
              </a:rPr>
              <a:t>开源协议： </a:t>
            </a:r>
            <a:r>
              <a:rPr lang="en-US" altLang="zh-CN" dirty="0">
                <a:highlight>
                  <a:srgbClr val="FFFFFF"/>
                </a:highlight>
              </a:rPr>
              <a:t>Apache-2.0</a:t>
            </a:r>
            <a:endParaRPr lang="en-US" altLang="zh-CN" sz="1100" dirty="0">
              <a:highlight>
                <a:srgbClr val="FFFFFF"/>
              </a:highlight>
            </a:endParaRPr>
          </a:p>
          <a:p>
            <a:br>
              <a:rPr lang="en-US" altLang="zh-CN" sz="1100" dirty="0">
                <a:highlight>
                  <a:srgbClr val="FFFFFF"/>
                </a:highlight>
              </a:rPr>
            </a:b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5" y="919725"/>
            <a:ext cx="3444483" cy="2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022" y="1919300"/>
            <a:ext cx="5346400" cy="30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13200" y="233475"/>
            <a:ext cx="1884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Kaa IoT Platform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781350" y="983850"/>
            <a:ext cx="49704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好处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管理无限数量的连接设备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设置跨设备的协同工作的能力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运行A/B服务测试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运行远程设备供应和配置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运行实时设备监控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发布OTA固件更新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为智能产品创建云服务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收集和分析传感器数据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分析用户行为，发送目标提醒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5" y="919725"/>
            <a:ext cx="3444483" cy="29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13200" y="233475"/>
            <a:ext cx="232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Amazon DynamoDB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906125" y="3363925"/>
            <a:ext cx="49704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云端nosql资料库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用于替换我们的云端txt档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效果是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Microsoft Yahei"/>
              <a:buChar char="●"/>
            </a:pPr>
            <a:r>
              <a:rPr lang="zh-CN" sz="12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速度更快，使用回馈及时，延迟在10ms以下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Microsoft Yahei"/>
              <a:buChar char="●"/>
            </a:pPr>
            <a:r>
              <a:rPr lang="zh-CN" sz="12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而且家中也不需要安装持续运作的资料库服务器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50" y="858725"/>
            <a:ext cx="5948358" cy="2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113200" y="233475"/>
            <a:ext cx="232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Amazon DynamoDB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1725"/>
            <a:ext cx="8839200" cy="4112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13200" y="233475"/>
            <a:ext cx="232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Amazon DynamoDB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0" y="620325"/>
            <a:ext cx="8839203" cy="40401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1259325" y="3982800"/>
            <a:ext cx="36489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建立这个挺贵的，就不建了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OpenMotics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72300" y="3380400"/>
            <a:ext cx="49704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家庭自动化硬件和软件系统，其提供的功能包括打开/关闭灯光和各种输出，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多区域供暖和制冷，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功率测量和自动化操作等。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dirty="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该系统既包括开源软件也包括了开放的硬件。为提供与其他系统的互操作性，OpenMotics 的网关提供了一个 API（应用程序接口），通过这个 API 可以执行各种操作。</a:t>
            </a:r>
            <a:endParaRPr lang="en-US" altLang="zh-CN" sz="1100" dirty="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/>
            <a:r>
              <a:rPr lang="zh-CN" altLang="en-US" dirty="0">
                <a:highlight>
                  <a:srgbClr val="FFFFFF"/>
                </a:highlight>
              </a:rPr>
              <a:t>开源协议：</a:t>
            </a:r>
            <a:r>
              <a:rPr lang="en-US" altLang="zh-CN" dirty="0">
                <a:highlight>
                  <a:srgbClr val="FFFFFF"/>
                </a:highlight>
              </a:rPr>
              <a:t>AGPL-3.0</a:t>
            </a:r>
            <a:endParaRPr dirty="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50" y="979925"/>
            <a:ext cx="67341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AFBFC"/>
                </a:highlight>
              </a:rPr>
              <a:t>OpenMotics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0" y="717250"/>
            <a:ext cx="8839200" cy="370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11500" y="4592275"/>
            <a:ext cx="5211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比较专业的物联网平台，解决了开发者软硬件配置困难的问题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Domoticz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4946250" y="1883474"/>
            <a:ext cx="4028400" cy="174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Domoticz是一个轻量级的开源的智能家居系统，通过它你可以监测和控制各种设备比如：灯、开关 ，各种传感器、仪表比如： 温度、雨、风、紫外线、电、气体、水 等等。 还可以向任一移动设备发送通知或警告。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0"/>
            <a:r>
              <a:rPr lang="zh-CN" altLang="en-US" dirty="0"/>
              <a:t>开源协议：</a:t>
            </a:r>
            <a:r>
              <a:rPr lang="en-US" altLang="zh-CN" dirty="0"/>
              <a:t>GNU 3.0</a:t>
            </a:r>
            <a:endParaRPr dirty="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350"/>
            <a:ext cx="4974876" cy="25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Domoticz</a:t>
            </a:r>
            <a:endParaRPr sz="1500">
              <a:solidFill>
                <a:schemeClr val="dk1"/>
              </a:solidFill>
              <a:highlight>
                <a:srgbClr val="FAFB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00" y="152400"/>
            <a:ext cx="65070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参考资料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Zwave Lock Manager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https://community.home-assistant.io/t/zwave-lock-manager/79252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4"/>
              </a:rPr>
              <a:t>https://www.home-assistant.io/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5"/>
              </a:rPr>
              <a:t>https://www.domoticz.cn/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25" y="558125"/>
            <a:ext cx="6609474" cy="3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title="二维码开门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75" y="134325"/>
            <a:ext cx="8634250" cy="48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025" y="2571750"/>
            <a:ext cx="3378926" cy="253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944" y="138953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4944" y="1261222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10" y="152400"/>
            <a:ext cx="5904677" cy="442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026300" y="591725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开门</a:t>
            </a: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8026300" y="1581738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关门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13200" y="233475"/>
            <a:ext cx="141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源代码-网页端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-68275" y="1006550"/>
            <a:ext cx="63423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http://ziyan.azurewebsites.net/thuiotproject/ask.php?chstat=o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accent5"/>
                </a:solidFill>
                <a:hlinkClick r:id="rId3"/>
              </a:rPr>
              <a:t>http://ziyan.azurewebsites.net/thuiotproject/ask.php?chstat=</a:t>
            </a:r>
            <a:r>
              <a:rPr lang="zh-CN"/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这是线上的PHP网页，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386250" y="409650"/>
            <a:ext cx="3000000" cy="4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&lt;?php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$param = $_GET["chstat"];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$file = "stat.txt";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if($param == "o"){	//ask stat and write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echo file_get_contents($file);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file_put_contents($file, "1");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if($param == "c"){	//ask stat and write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echo file_get_contents($file);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file_put_contents($file, "0");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if($param == "a"){	//ask stat and write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echo file_get_contents($file);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file_put_contents($file, "2");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?&gt;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3200" y="233475"/>
            <a:ext cx="1358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源代码-python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312316" y="96236"/>
            <a:ext cx="735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#!/usr/bin/env python3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coding:UTF-8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servo_test.py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www.bluetin.io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16/01/2018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__author__ = "Mark Heywood"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__version__ = "0.01"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__license__ = "MIT"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uuid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import RPi.GPIO as GPIO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gpiozero import Servo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time import sleep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Adjust the pulse values to set rotation range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min_pulse = 0.000544    # Library default = 1/1000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max_pulse = 0.0024      # Library default = 2/1000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 servo position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 = 0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= 0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 = Servo(2, pos, min_pulse, max_pulse, 40/1000, None)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############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#LED_PIN = 2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GPIO.setmode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(GPIO.BCM)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GPIO.setup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(LED_PIN, GPIO.OUT)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 'off'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#define=0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#print('')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True: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while True: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fil=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requests.get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('http://ziyan.azurewebsites.net/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thuiotproject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/stat.txt')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print("#####")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print(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fil.text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#if(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("content=\'1",fil.text)):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#define=1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("content=\'0",fil.text)):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#define=0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("content=\'2",fil.text)):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#define=2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#########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#print(define)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if(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fil.text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=='1'):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data = 'on'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fil.text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=='0'):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data = 'off'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else: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data='stop'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#########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if data == 'on':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print(data)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servo.value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print('</a:t>
            </a: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開燈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data='stop'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fil2=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requests.get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('http://ziyan.azurewebsites.net/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thuiotproject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ask.php?chstat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=a')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 == 'off':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GPIO.output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(LED_PIN, GPIO.LOW)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servo.value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=0.2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data='stop'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#for pos in range(20, -1, -1):               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# pos = pos * 0.1 + 1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servo.value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pos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#print(pos)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#sleep(0.05)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print('</a:t>
            </a: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關燈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fil3=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requests.get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('http://ziyan.azurewebsites.net/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thuiotproject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ask.php?chstat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=a')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else: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print('</a:t>
            </a: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未知的指令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{}'.format(data))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except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IOError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pass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client_socket.close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print('</a:t>
            </a: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中斷連線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KeyboardInterrupt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print('</a:t>
            </a: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中斷程式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finally: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</a:t>
            </a:r>
            <a:r>
              <a:rPr lang="en-US" altLang="zh-C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GPIO.cleanup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print('</a:t>
            </a:r>
            <a:r>
              <a:rPr lang="zh-CN" altLang="en-US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中斷連線</a:t>
            </a: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####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####</a:t>
            </a:r>
            <a:endParaRPr lang="zh-CN" altLang="en-US"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Home Assistant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48" y="843325"/>
            <a:ext cx="3836675" cy="39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386600" y="1717050"/>
            <a:ext cx="3031500" cy="149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能把所有能通过 Wifi 控制的电器全部接入进来统一管理</a:t>
            </a:r>
            <a:endParaRPr sz="1200" dirty="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这样你可以在手机、电脑上了解家里的情况并做出控制。</a:t>
            </a:r>
            <a:endParaRPr lang="en-US" altLang="zh-CN" sz="1200" dirty="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sym typeface="Microsoft Yahei"/>
            </a:endParaRPr>
          </a:p>
          <a:p>
            <a:pPr lvl="0"/>
            <a:r>
              <a:rPr lang="zh-CN" altLang="en-US" sz="1200" dirty="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sym typeface="Microsoft Yahei"/>
              </a:rPr>
              <a:t>授权协议：</a:t>
            </a:r>
            <a:r>
              <a:rPr lang="en-US" altLang="zh-CN" sz="1200" dirty="0">
                <a:solidFill>
                  <a:srgbClr val="4F4F4F"/>
                </a:solidFill>
                <a:latin typeface="Microsoft Yahei"/>
                <a:ea typeface="Microsoft Yahei"/>
                <a:sym typeface="Microsoft Yahei"/>
              </a:rPr>
              <a:t>Apache License</a:t>
            </a:r>
          </a:p>
          <a:p>
            <a:pPr lvl="0"/>
            <a:r>
              <a:rPr lang="en-US" altLang="zh-CN" sz="1200" dirty="0">
                <a:solidFill>
                  <a:srgbClr val="4F4F4F"/>
                </a:solidFill>
                <a:latin typeface="Microsoft Yahei"/>
                <a:ea typeface="Microsoft Yahei"/>
                <a:sym typeface="Microsoft Yahei"/>
              </a:rPr>
              <a:t>                    Version 2.0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Home Assistant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576275" y="1974975"/>
            <a:ext cx="33528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其拥有庞大的论坛支援，上面有项目分享、功能整合、自动化家居/物联网套件等等。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79575"/>
            <a:ext cx="5081801" cy="398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13200" y="233475"/>
            <a:ext cx="1478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Home Assistant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530750" y="1823250"/>
            <a:ext cx="33528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上面的一个门锁加密项目</a:t>
            </a:r>
            <a:endParaRPr sz="120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运用树莓派和wifi连接多道门，自动生成随机开门密码。</a:t>
            </a:r>
            <a:endParaRPr sz="120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75" y="718950"/>
            <a:ext cx="4731726" cy="4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1097</Words>
  <Application>Microsoft Office PowerPoint</Application>
  <PresentationFormat>全屏显示(16:9)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Microsoft Yahei</vt:lpstr>
      <vt:lpstr>Arial</vt:lpstr>
      <vt:lpstr>Courier New</vt:lpstr>
      <vt:lpstr>Simple Light</vt:lpstr>
      <vt:lpstr>二维码开门锁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二维码开门锁</dc:title>
  <cp:lastModifiedBy>Zhang Ziwei</cp:lastModifiedBy>
  <cp:revision>5</cp:revision>
  <dcterms:modified xsi:type="dcterms:W3CDTF">2020-01-08T08:16:44Z</dcterms:modified>
</cp:coreProperties>
</file>