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8" r:id="rId13"/>
    <p:sldId id="267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523DC-B194-4A6A-8EAE-A4EAB02E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90E27-C84F-4A62-969D-6B3CF46C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59CBC-BB5C-4879-A46F-E18304AA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AB840-027C-4106-97A8-14FB070F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884CE-E675-4C95-B474-41ECCD6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6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3D7D7-7DCE-4A86-88BD-0F210B3D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53A0E-920F-46D5-8F12-A7DD7F9F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3DED8-83B4-4D91-8647-6A10DA84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8CB93-2922-4885-BF69-501F2D16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98D20-1ED9-4BBB-94C6-DA59C75C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3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88414A-D1D5-45B9-B8E7-CA7093CAF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744F9-61A2-4B6A-B922-9667E8AE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E2E55-3E84-4D4A-9B16-464F6403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918A2-EF73-4507-9F13-CFD64082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1918D-FEF0-4249-A38E-9341CBD9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2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9187A-0F63-4E35-A276-ACF797EA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131A6-BCE8-43FD-AC5E-9FE619F0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93D46-F816-4AFD-9B04-312992C2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C51AB-82A4-4674-8E86-B39FA17E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31835-BC09-44A1-88F2-624DE76C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BE46-633D-4EC7-856D-F6B18CEF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C50A0-B8DD-4937-B896-31430BAE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28005-BCA7-4823-8647-FCD6433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314BD-91D8-4E3D-8BE5-3287CB20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1623A-3FEA-40EE-B4CF-59998202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9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F7430-8D0E-4A1C-9B1E-DDBD914D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69BD1-4DE3-4560-B3AE-DBCE7A9A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75AB5-D965-4012-8D48-27FF7D12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69AFF-7E08-4074-AEBF-98F5F6F6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39DEA-DCCE-4064-9CA5-0978DC69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231EB-3751-4C48-B579-DE526B39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4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2F36B-D138-4F03-B167-26AE2CEC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65267-31E3-47DD-B913-80D16AB4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7F7F38-9436-4578-9EED-E8A3D1DF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900392-E602-4ED8-994B-9FE26F95B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AC5487-B7C1-419E-88BA-8C6E4D50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8FF16D-8908-4D64-AD9C-338DE885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355E78-4556-4896-875C-632CDA22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BDAA40-48F4-4A2C-AEF9-C14BA58E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1F712-06FD-44AE-ACA7-F46C3768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31D7C-FB88-468B-B1D6-2C37769C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1DF5A-ADA3-4113-A375-9BC28E49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97239-D609-4B59-879A-D0426999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A961B-CC0A-4650-BC46-B76854F6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1EFC6-30FB-402D-91BB-1614B979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801F6-8CEE-43C1-9801-43A17C6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62597-4B34-4A92-B01F-A8C70255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166B7-1765-4FE8-850E-8D7373F9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EBA9D-67F9-4EED-A06D-F3D1F43E5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E02AC-4F2C-4626-97C1-4ABD8DF1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73C03-73B2-422E-A768-6D086ED9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E6DBD-4A5D-41D5-858C-10CFA303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AAA3C-00FC-4801-BD6F-B87388E0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A3717-53DD-4C74-88FA-99959C17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5C93A5-6B32-41D5-BEF6-DA02D08D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5DD6C-5EE4-4C81-8E46-FB6C67EC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2B486-7044-4ED4-8737-AC2A9A09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26005-FF70-43F4-B032-39D5A879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04484B-AADA-48BD-9D7D-21C24F21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4A918-634A-4EFE-8E62-407322453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EDD93-A6CB-4A2A-901A-9A61D256C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E1E5-D011-4655-8019-2FF7A5D0943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359C9-BA6B-4933-91C0-3EB61AD3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ADFE7-F2C9-47E5-B6D5-897186CB5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80FA-34E1-4564-B8A0-C5A943A3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65892F-EA57-49A1-91B5-2A6270C8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0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98E6E-EE88-479A-9008-3954A47D2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8001000" cy="6000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4686E9-B1C6-4320-88B8-368DF34DBB0A}"/>
              </a:ext>
            </a:extLst>
          </p:cNvPr>
          <p:cNvSpPr txBox="1"/>
          <p:nvPr/>
        </p:nvSpPr>
        <p:spPr>
          <a:xfrm>
            <a:off x="8436990" y="1791093"/>
            <a:ext cx="1470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13barker</a:t>
            </a:r>
            <a:r>
              <a:rPr lang="zh-CN" altLang="en-US" dirty="0"/>
              <a:t>频谱，不知道怎么分析</a:t>
            </a:r>
          </a:p>
        </p:txBody>
      </p:sp>
    </p:spTree>
    <p:extLst>
      <p:ext uri="{BB962C8B-B14F-4D97-AF65-F5344CB8AC3E}">
        <p14:creationId xmlns:p14="http://schemas.microsoft.com/office/powerpoint/2010/main" val="286100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A9E6E9A-FFC6-47B1-A964-3585739B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4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1FBFA5-D226-4917-84FF-C99CBD3B0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2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CD26E0-7BBE-4FA3-9F77-5F669F3C1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53B124-89AD-46D3-BDCB-4701BF9DD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CF1474-EA83-4D3D-9B6E-902B2B5B0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B232C7-6C33-4B6D-85D7-1CA7FE218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1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5DC689-EF15-4219-90CB-0B859691D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0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A550F0-4A14-4ADA-80C4-B1DE4CCA2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828" y="738868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402E09-E381-4198-A140-B083A752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9" y="673554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A0B7CD-DE5C-4549-9262-62BDB6E1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9" y="2204356"/>
            <a:ext cx="6204857" cy="4653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51D116-CEF4-43C2-A2FA-98D55D16C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356"/>
            <a:ext cx="6204857" cy="4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2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CDF749-DF1C-43E3-A175-1E63ABD9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843" y="857250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907420-C6F0-4C1F-8B35-A8553614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5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2CD79A-000F-40A0-AC2A-B74F8240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32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867D43-9F56-4FFC-A7DC-F3F5DDD60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7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0C00ED-D645-4822-B49F-CFDFB4F57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61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144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981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10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06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68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1D2683-E4AB-4573-8B80-3EF9594B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57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333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40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288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963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601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888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484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103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743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8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550245-DB23-4DCD-ADA8-F6B4B8D5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" y="3426577"/>
            <a:ext cx="4392385" cy="32942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BBA2AF5-E2DB-4066-83E3-ED05F38A616A}"/>
              </a:ext>
            </a:extLst>
          </p:cNvPr>
          <p:cNvSpPr txBox="1"/>
          <p:nvPr/>
        </p:nvSpPr>
        <p:spPr>
          <a:xfrm>
            <a:off x="9046028" y="1322614"/>
            <a:ext cx="336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带宽：</a:t>
            </a:r>
            <a:r>
              <a:rPr lang="en-US" altLang="zh-CN" dirty="0" err="1"/>
              <a:t>200Hz</a:t>
            </a:r>
            <a:endParaRPr lang="en-US" altLang="zh-CN" dirty="0"/>
          </a:p>
          <a:p>
            <a:r>
              <a:rPr lang="zh-CN" altLang="en-US" dirty="0"/>
              <a:t>斜率：</a:t>
            </a:r>
            <a:r>
              <a:rPr lang="en-US" altLang="zh-CN" dirty="0" err="1"/>
              <a:t>40kHz</a:t>
            </a:r>
            <a:r>
              <a:rPr lang="en-US" altLang="zh-CN" dirty="0"/>
              <a:t>/s</a:t>
            </a:r>
          </a:p>
          <a:p>
            <a:r>
              <a:rPr lang="zh-CN" altLang="en-US" dirty="0"/>
              <a:t>时宽：</a:t>
            </a:r>
            <a:r>
              <a:rPr lang="en-US" altLang="zh-CN" dirty="0" err="1"/>
              <a:t>0.005s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837912-D246-49D9-B5DD-9E77D14D9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8" y="137134"/>
            <a:ext cx="4392385" cy="32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253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378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766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120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354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8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567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806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80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FF7EB2-4352-41F2-BB87-ECA4736BA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" y="3147333"/>
            <a:ext cx="4947556" cy="37106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AD3002-F380-409F-AC72-2CE3D61FEBB6}"/>
              </a:ext>
            </a:extLst>
          </p:cNvPr>
          <p:cNvSpPr txBox="1"/>
          <p:nvPr/>
        </p:nvSpPr>
        <p:spPr>
          <a:xfrm>
            <a:off x="8115300" y="33959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带宽：</a:t>
            </a:r>
            <a:r>
              <a:rPr lang="en-US" altLang="zh-CN" dirty="0" err="1"/>
              <a:t>200Hz</a:t>
            </a:r>
            <a:endParaRPr lang="en-US" altLang="zh-CN" dirty="0"/>
          </a:p>
          <a:p>
            <a:r>
              <a:rPr lang="zh-CN" altLang="en-US" dirty="0"/>
              <a:t>斜率：</a:t>
            </a:r>
            <a:r>
              <a:rPr lang="en-US" altLang="zh-CN" dirty="0" err="1"/>
              <a:t>10kHz</a:t>
            </a:r>
            <a:r>
              <a:rPr lang="en-US" altLang="zh-CN" dirty="0"/>
              <a:t>/s</a:t>
            </a:r>
          </a:p>
          <a:p>
            <a:r>
              <a:rPr lang="zh-CN" altLang="en-US" dirty="0"/>
              <a:t>时宽：</a:t>
            </a:r>
            <a:r>
              <a:rPr lang="en-US" altLang="zh-CN" dirty="0" err="1"/>
              <a:t>0.02s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B404FB-9BE6-446A-99C8-8456FCE22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8" y="-119355"/>
            <a:ext cx="4687086" cy="35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42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02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354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758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533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330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255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51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306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57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98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A2FA5B-C1DA-41DF-9DE0-21DF665BD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" y="2900127"/>
            <a:ext cx="5508171" cy="41311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E1FA6B-95B7-427B-AECB-1F224A5DECAC}"/>
              </a:ext>
            </a:extLst>
          </p:cNvPr>
          <p:cNvSpPr txBox="1"/>
          <p:nvPr/>
        </p:nvSpPr>
        <p:spPr>
          <a:xfrm>
            <a:off x="8115300" y="33959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带宽：</a:t>
            </a:r>
            <a:r>
              <a:rPr lang="en-US" altLang="zh-CN" dirty="0" err="1"/>
              <a:t>200Hz</a:t>
            </a:r>
            <a:endParaRPr lang="en-US" altLang="zh-CN" dirty="0"/>
          </a:p>
          <a:p>
            <a:r>
              <a:rPr lang="zh-CN" altLang="en-US" dirty="0"/>
              <a:t>斜率：</a:t>
            </a:r>
            <a:r>
              <a:rPr lang="en-US" altLang="zh-CN" dirty="0" err="1"/>
              <a:t>8kHz</a:t>
            </a:r>
            <a:r>
              <a:rPr lang="en-US" altLang="zh-CN" dirty="0"/>
              <a:t>/s</a:t>
            </a:r>
          </a:p>
          <a:p>
            <a:r>
              <a:rPr lang="zh-CN" altLang="en-US" dirty="0"/>
              <a:t>时宽：</a:t>
            </a:r>
            <a:r>
              <a:rPr lang="en-US" altLang="zh-CN" dirty="0" err="1"/>
              <a:t>0.025s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D65607-9830-49B1-8775-F489F656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0" y="0"/>
            <a:ext cx="4180115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27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5506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353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102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64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59F53D-B73D-49E1-B08D-2F566A59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6401D-C526-40EC-B2E8-0F3495782484}"/>
              </a:ext>
            </a:extLst>
          </p:cNvPr>
          <p:cNvSpPr txBox="1"/>
          <p:nvPr/>
        </p:nvSpPr>
        <p:spPr>
          <a:xfrm>
            <a:off x="9488246" y="1193837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r>
              <a:rPr lang="zh-CN" altLang="en-US" dirty="0"/>
              <a:t>巴克码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8EF623-B7AD-424E-A912-02418DC0C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4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322A15-04AA-4EE9-B569-90412182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1" y="258943"/>
            <a:ext cx="8001000" cy="6000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568D0A-8AD9-46B3-BE99-6CA40F04FE80}"/>
              </a:ext>
            </a:extLst>
          </p:cNvPr>
          <p:cNvSpPr txBox="1"/>
          <p:nvPr/>
        </p:nvSpPr>
        <p:spPr>
          <a:xfrm>
            <a:off x="8408709" y="1593130"/>
            <a:ext cx="41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13Barker</a:t>
            </a:r>
            <a:r>
              <a:rPr lang="zh-CN" altLang="en-US" dirty="0"/>
              <a:t>码波形</a:t>
            </a:r>
          </a:p>
        </p:txBody>
      </p:sp>
    </p:spTree>
    <p:extLst>
      <p:ext uri="{BB962C8B-B14F-4D97-AF65-F5344CB8AC3E}">
        <p14:creationId xmlns:p14="http://schemas.microsoft.com/office/powerpoint/2010/main" val="329581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49</Words>
  <Application>Microsoft Office PowerPoint</Application>
  <PresentationFormat>宽屏</PresentationFormat>
  <Paragraphs>12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xianzhe</dc:creator>
  <cp:lastModifiedBy>zhang xianzhe</cp:lastModifiedBy>
  <cp:revision>14</cp:revision>
  <dcterms:created xsi:type="dcterms:W3CDTF">2021-05-30T03:43:52Z</dcterms:created>
  <dcterms:modified xsi:type="dcterms:W3CDTF">2021-05-31T06:18:32Z</dcterms:modified>
</cp:coreProperties>
</file>