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CCBB-A46D-46F0-88DD-BBA28E316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BB040-F334-43D3-81B3-EEB555B0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DE696-543E-4FB2-8838-3276549A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7AEF-F66E-4C60-8EC9-6018DB94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6F966-1BAD-47CC-9B3A-280C0C60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6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878DC-59AF-4567-92DA-C9646204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4BFFD7-D836-41D7-A00E-C56D0BA8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A50B8-0DAC-43D7-923B-80AA0874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35C84-6A12-4FBB-A9C4-FB93AFCE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37ED0-A18D-4C69-8C3A-122DBC11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3C29E0-5A43-469C-9E65-EDDE6162B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A3461-F1A7-43EE-9444-A1610DC82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C22CD-D735-4BBC-B21A-A7D08281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315BE-DB80-4BDA-B897-3F1C87E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F9BC1-3077-424F-A5AF-00F1D7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2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4D96A-62C6-4EA3-BD3F-D1DB8FC9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95287-8AD1-4A7D-952F-59118923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74518-0FE0-4579-8BDC-C5810A4F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70DCA-E704-49A8-92E8-44BBDBD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97C4F-A7D4-487E-ABB8-1AE3186E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7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1A780-E06C-44CB-9E6E-81C48726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65A1C-8BE8-4723-A03C-5C7ECFFE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66524-2711-429F-A7DD-91D7667E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072CB-E854-4292-98BD-F3417394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D2A39-4596-4AFC-819A-2BC78FB2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1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58559-4A60-45A5-A3F7-2D7293D2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24ABE-BA9D-4DC0-8356-9945CFB6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90EBD-76C9-43FF-87A5-88B914D9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A560F-580B-4A0D-8023-EBF9C8F1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D978C-05B0-4C52-B171-53DFCE9E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AF909-DCEA-4936-A381-80E6A8BF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6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9F589-9FC7-4E8A-B0F0-44F85E98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8A4A3-F9B8-404C-B60E-704F423F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CF0C1-E653-43C1-97D6-8B5B983A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4C369C-AA8B-4708-B08F-2197AA8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1E7B5-4EA9-4B6C-A249-92B66AD18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26AA0E-2237-4CDE-8E8B-E3228D2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3AC3A-1218-484B-9B41-70E734B4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C189A-7EB4-4016-B427-6D126552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72CED-07CD-48B8-AB24-8528AF9D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2D0DD5-08A9-45E1-AE6A-25376D16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992B4-5C78-402D-A0F5-3C4F472E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FD5D4-7C7F-48D5-8905-3B47C914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F12FBF-AEE6-48D4-8ECC-79E1EA36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53093-77EC-4DC0-A260-88656E03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A1718-5092-4DD0-8913-278FF42F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0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E4638-A8C3-44BE-BCB8-2A2CE93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F8AAB-5835-495A-868A-D699D2C8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D1CFD-A48B-42D2-A6D6-73B07FB4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B0DFC-FF63-47BA-9109-8A0495D4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0B07C-DCF1-46E5-A525-61EB859F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D2B1E-60A4-4B53-ADE1-EE86874D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CA08-2B17-413E-834E-19F8DE2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CCD52A-1CCD-4C69-BB36-C980CE19E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E6B07-E2E5-4D2B-87CE-D44ECC410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18B00-BEA6-45C3-8D12-75A5AC7E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AF08B-E1EF-4268-8487-23133FC0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4D6E-1063-47AB-BA2C-D61D9B77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1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8A2172-38DC-4219-BFD8-F5673F15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B28AA-79A2-47B1-9600-CFD8D2AF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120FD-D49A-43DC-A13D-0DB05C360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D3E2-C7E1-4AC9-BD26-17C26F8F90E5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99CCB-7897-40D5-B905-2B18430B3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E76AC-EB73-4C10-976E-4DD1A0931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F257-236D-49B1-9CF2-733C4934F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41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openxmlformats.org/officeDocument/2006/relationships/image" Target="../media/image39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66A55D-2352-4854-BD50-3CC68F80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47C76C-B7D3-44FE-8BC9-F56331775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EA721F-A356-4A81-BF92-250810186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D6A1-0C9B-445C-8D61-EE71EEA99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1AA12B-C463-4727-8C2E-33820E1AF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960DE0-FE1B-47E7-B1EF-B82DB096F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E02D97-327C-4A4E-8E52-AFF1A3A00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6E979D-DC68-4BEE-9BAA-203068F74B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6975884-898E-4F04-BBC7-0CA01BA80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66DA989-D9B8-4D18-B59C-181616370D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FE4184-A725-4E7D-833A-2BEF522EEC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3F0178-5A8F-41EC-88BA-286E09B65B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5C226A6-2E30-4C65-AAD8-F52BD87078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B481011-FB05-4441-8D24-E7974460C0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7F4EF10-2819-4468-BB4E-E5536BBE22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68D35B0-1C37-4EF3-9E54-593E05232C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E87CAFD-FD0C-4FD9-A4EB-3FF2ABE748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F9EA9CB-740B-48A7-B669-481967FA80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3333173-F549-47A5-8DE5-23318FCC50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3FA3372-7787-46AD-84ED-3EF431FFBA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9755B35-8D25-402D-B5AF-1AEE3888D8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B85131F-B24C-4960-AA5C-9F981023269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F90BA58-3EFB-4378-B911-403456016CD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E6D5D22-5FB9-4145-8146-2CFE557B71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EEE07EA-03F4-4CF7-87B0-143849D04C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156679BF-D22E-404A-94A8-E6E6891BC4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0BFB580-3DFA-42D0-8888-017D5527D82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E501F0E-90AA-4308-A3B3-5839F12CAE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CA5783B-1597-4655-8997-B1BBC029A6D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D1A7BE6-5056-4FAA-982B-E07B03807F3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0931657-9B20-4AF7-B75D-C5BA208C96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549CCFF6-A420-4BD7-B99C-C36E72A4638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F2D78CC2-4927-44ED-B342-715F8514FD9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9EBC6589-54E5-4D61-A6B8-626A9D5150D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1066675-A006-4204-821B-F6E6B0BD272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2D0B609F-BB6C-450E-881A-515EEE8939A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08388091-F368-4DCF-9BBD-E23C26D9B7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D3C926FF-3E4D-4BC4-8887-97006D09FCE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333D8A63-1FFE-421E-BFD0-EE2BC66C3DA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453AE444-0C77-4771-BB27-C3F99677C32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90" y="3048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xianzhe</dc:creator>
  <cp:lastModifiedBy>zhang xianzhe</cp:lastModifiedBy>
  <cp:revision>3</cp:revision>
  <dcterms:created xsi:type="dcterms:W3CDTF">2020-07-03T08:32:52Z</dcterms:created>
  <dcterms:modified xsi:type="dcterms:W3CDTF">2020-07-03T08:53:36Z</dcterms:modified>
</cp:coreProperties>
</file>