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F4AE-0209-4781-AA87-E80A6BF8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E51B4-48D6-4262-A4E7-A26797A4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5743-82BA-46D7-8959-BC89FF89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F3448-0999-4907-8918-2405AA2A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4216F-9A00-45EC-86AB-B99F909C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A3B2-9824-446B-9EC8-C366E74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AA66C-8F3A-4E64-A729-60844FFA8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44FC-2F9D-4F23-B0DD-8AB54F3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2A343-5E31-4749-BD5D-E59F3F0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EBB2-163C-4A3F-92D0-15B1641F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3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F42B0-1A7B-44BC-8D5A-01FC5DF4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D8CF7-C4B3-443F-B301-CF21B2CB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9343E-5EB9-4F2C-BDA4-1AA02FDA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19A2C-EB7E-46E5-AD54-E65D5F8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88929-0356-4E61-8293-0BC6E3C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5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EEE29-ABAA-4CE4-906A-4D377D8D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ACEDA-8577-437F-A89D-C0E97B44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92FAF-27F8-4552-839B-FD9B18B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713A1-6EF5-4CD6-8F41-13F181C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CF8D3-640E-4311-BDA0-2120D072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CB8B-6327-47E1-BB55-CCA9E6EC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C63FC-2E11-46FC-A951-98FBFC12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4477-8E0F-4814-AC9B-2A9231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D40B-7865-4672-A8E3-F1ED10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8DE98-2CCA-4159-A5A0-8C9A2F86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9347-745B-4F00-9CE8-575C53F9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64611-1719-4507-A2CA-FEF9F9ED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3610A-5051-4447-ABAA-3021010C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D4E34-C021-47C0-B25D-37028B4E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83652-F0CF-4F69-92E0-F0D737E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4759-BDAF-4C91-B9A5-A2AE5124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549A-C769-45E2-A38E-3578B60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36553-D035-4B9C-A210-9DDC0320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8D409-36BE-4595-A7CC-B8ED5574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7A922-28F6-4D63-AB88-FBE1F86D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892C2-7806-4D8D-B38A-CD09B09EB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947631-FC59-4C53-B108-E5BE03F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56B8A1-61EA-4DE9-8B16-450CC7D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06AD3-4EDA-4FFD-B655-2C095AA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EACA-47A8-4E00-9284-3DEE8DC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1E4E8-519B-4A6E-8BB8-E12355AE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F7B41-6B7E-439D-B994-53B8830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D665E-7DF8-43FD-A4BA-61E797D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B00310-97B6-4F83-9E2C-1F5CCD1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365B8-DACD-48FE-882A-26C17E1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3383E-4882-4C2C-826F-A2CB638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FEE9-FAA1-4D51-B82C-ED799338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62874-C80D-4529-AA50-7E9FB3F3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764E7-7D71-4D84-B193-D9EB0A76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B976F-47FA-49A2-9C25-9B724C74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81D4B-BDA6-43D9-A601-D8602E4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9CE95-3FB9-45C6-B4B3-B95A51B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5319-2A6F-4A96-89CE-CC5AA261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7D135-75B1-4B1F-861A-978A7FD4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AC38B-AD1C-49DD-8A6A-0355C9F9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7B926-9CE8-4812-902C-6231334F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FC389-9537-4D1D-AFD8-EC004A8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95139-4FEC-4A04-B2CB-D7ECB78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701CDF-224E-4AB3-A9B1-EEE6756F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30DB2-4248-45E7-9F63-AA2078BE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BC0C6-C348-4E4E-AF22-F0F5C4B05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E3D8-2BFB-4397-A79B-52AD5EAAD4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64B1C-6D33-44F3-A7DE-D72B1B7FE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61CEF-E224-45F9-B13C-FB2D96E5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EE22EF-994A-4B52-A455-EED1848C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AD260C-E561-43B6-BF5E-CADBF5CA2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00BC97-585E-48D4-B279-5D4B7D22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D85225-A729-459B-BD54-25DC9B504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0056F3-B29E-46D4-869C-4D851662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AC2FF0-7255-4F50-821B-24D1F7068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FB35A1D-805D-41D4-A805-B26C4D9C0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FB9822-FD58-4D33-A5BB-99FF8181C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469235-7FD6-4CF7-9385-F6C9A1B74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31DD22D-4643-4C6D-946D-E1FC21D9F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851FCC3-338E-4731-A463-5A220A8D5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EF5138-B8A0-4C3E-8126-694484E9E4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3EBD166-E4AE-4802-9F1F-5516695238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D5D2DC3-21F4-414A-8A54-80769E6304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601FEE5-98DC-48FA-A238-F135752DDB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FAC00D5-9198-4660-A3A3-39D508C0DC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7D26511-A639-42B5-B8FC-E4D6671F8C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4EDA4E-3202-45A2-B055-927A46F483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BC69F63-AAC0-4C1F-B6C4-764740144E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05E9FBF-E5E2-4F5B-B757-49AFECC2F7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A64A7E2-13BC-4DF4-BCF2-9B3A35F14D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1053ACA-7355-4B5B-8564-FCE9820E9F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0C0A6F7-AC28-4EB8-9D21-337696942E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42AE759-E6C0-41BD-805D-1579587335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2F5D81-FBCF-4446-A79C-F33864FBA9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504D453-D285-47ED-850B-D6689E6F5D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82CA78C-976C-40B2-909A-5EBBF71566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088B406-9A2D-42F5-8CAD-5574F1985DD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66B6859-83A8-463A-AE47-DFFCE5F97C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566902F7-23B4-4DB5-BDAB-5AE512EA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DF2B0BE-65E1-4B33-92E5-24C1F354E53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2BBA808-6BE0-424B-AF30-CFF2B91D4DB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88F6BAE-F9B9-4C1A-BB2F-BAC2C0484B5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2EC3462-B531-41C1-897F-CB08DF38798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85138A1A-8D14-460A-A464-AD668DC669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731C5C47-002F-4D86-9D9A-D6B370B8736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E509E94-CA7F-4FFE-BB96-FEF52211178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EA9445E-88CE-444B-9B45-8DDADBF6B6F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F7BE97C-4C8C-46E4-B304-B257C585D16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54CB1E8F-0B41-4676-BBB0-256C94870ED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xianzhe</dc:creator>
  <cp:lastModifiedBy>zhang xianzhe</cp:lastModifiedBy>
  <cp:revision>1</cp:revision>
  <dcterms:created xsi:type="dcterms:W3CDTF">2020-07-03T08:55:50Z</dcterms:created>
  <dcterms:modified xsi:type="dcterms:W3CDTF">2020-07-03T08:57:34Z</dcterms:modified>
</cp:coreProperties>
</file>