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5" r:id="rId11"/>
    <p:sldId id="262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0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B96E9-1529-467F-866A-A96DAD7D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9EE092-621E-4778-92CF-97F041CA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5C949-A1EC-4242-ACC8-C69A7BD1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4A258-0F6A-4E0A-9F58-A4D71C61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34B6A-7E18-44AC-9FC8-75DE1B2B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6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72B0-89DA-43E7-B3C9-6F731F65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23ECD-9936-4094-8CC4-CC393389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3AD37-BE5A-4065-AA9D-2A3CAF33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41450-B46C-4EB1-BB72-091795D8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9A575-2697-4C04-BAC8-B09B8CF4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4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89AF8-CCA1-41BC-B361-39496A4D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AAD1A-2C4E-46B7-9620-6386878D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FC23-182C-44F3-B52F-A6EC969A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3C743-0579-4C6D-BB11-5A45F91A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8241E-CA33-4FE8-961E-3BBE0273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7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3C69-7758-4E45-9CAC-5BBF4317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CFF6-812C-482B-ACF0-237710A2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CB1D4-62ED-4BE7-9BF9-A29A9132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43613-338C-412E-AA9B-FC4D30EA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08F8B-215F-42A8-959C-262B3082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0425B-8237-495C-94E3-802B58F2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2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F06E-DCBE-48A9-9307-2B80D1F5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9D2E3-214E-4C6C-9CC6-3AA3AB89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FFAA9-11B5-4DBC-92FF-CEBB953A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B22FF-5EE9-4DCC-9D0C-358B3F45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1AB84-F957-4DA5-9E65-ABF56CD6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586E2-89D6-4A4C-AE0D-A8D50875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B6AD6-347B-4E00-A38F-F54891FB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B6AF1-7CC9-4797-BF89-F3941D54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93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ED0C-B7A2-45C0-9D59-4EAF0411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9D6E9-4965-4910-9832-2C0B2E06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10DFDA-E459-4AAD-A15D-E175FF6D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4F01BA-BB00-459C-A5E2-2F07EF7A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72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49AD42-446D-4156-9B80-96677AFD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73F24-A009-4949-BC46-1A1842D3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038F-31DF-4AA9-ABB3-194B82EB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9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4966F-C891-402F-ACA7-01077C2B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43DD4-F05F-42CB-B424-6F31C4CA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1536B-19E2-4C11-8339-7C86CC28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A84EF-B668-436A-AD0F-BD8FECDA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0F1BF-9CA1-4131-9BD8-A489F94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585FE-0AF4-47DF-A0F1-2A8D98B8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09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E6B85-92F3-4BE6-96A1-8808D328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64056D-84B0-4100-B6BF-3B3A160D1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ED585-39FB-4E75-A871-B3A8EDC9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75E60-2F8C-4DF8-9195-667ADCE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6AC60-A033-4637-A7A1-B3CE130A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B67E8-3239-4C89-A8F8-FFF97555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42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8B99-141A-4A13-98BB-FA93367C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1B1C7-3DB2-4BF5-A47C-3790BB19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2FDCA-3E08-4D02-8CC0-42412B83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68000-D157-44A6-BB8C-9A9B3C54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D9022-C0A7-45B5-A1D0-E8014465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78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827A4-3316-4F31-AE9F-15F6EC2AC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7D4A5-9AFC-4549-B487-E939DD769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6CC3D-682D-4A4B-9D38-B2987EB6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47C1-E046-401A-96B3-3249CCBE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14419-5D11-47B5-A4DE-43967B62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32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CCBB-A46D-46F0-88DD-BBA28E316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BB040-F334-43D3-81B3-EEB555B0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DE696-543E-4FB2-8838-3276549A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7AEF-F66E-4C60-8EC9-6018DB9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6F966-1BAD-47CC-9B3A-280C0C60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6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4D96A-62C6-4EA3-BD3F-D1DB8FC9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95287-8AD1-4A7D-952F-59118923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74518-0FE0-4579-8BDC-C5810A4F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70DCA-E704-49A8-92E8-44BBDBD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97C4F-A7D4-487E-ABB8-1AE3186E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77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A780-E06C-44CB-9E6E-81C48726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65A1C-8BE8-4723-A03C-5C7ECFFE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66524-2711-429F-A7DD-91D7667E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072CB-E854-4292-98BD-F3417394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D2A39-4596-4AFC-819A-2BC78FB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65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58559-4A60-45A5-A3F7-2D7293D2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4ABE-BA9D-4DC0-8356-9945CFB6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90EBD-76C9-43FF-87A5-88B914D9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A560F-580B-4A0D-8023-EBF9C8F1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978C-05B0-4C52-B171-53DFCE9E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AF909-DCEA-4936-A381-80E6A8BF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60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9F589-9FC7-4E8A-B0F0-44F85E98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8A4A3-F9B8-404C-B60E-704F423F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CF0C1-E653-43C1-97D6-8B5B983A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4C369C-AA8B-4708-B08F-2197AA8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1E7B5-4EA9-4B6C-A249-92B66AD18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26AA0E-2237-4CDE-8E8B-E3228D2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3AC3A-1218-484B-9B41-70E734B4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C189A-7EB4-4016-B427-6D126552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72CED-07CD-48B8-AB24-8528AF9D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2D0DD5-08A9-45E1-AE6A-25376D16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992B4-5C78-402D-A0F5-3C4F472E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FD5D4-7C7F-48D5-8905-3B47C91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05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F12FBF-AEE6-48D4-8ECC-79E1EA36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53093-77EC-4DC0-A260-88656E03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A1718-5092-4DD0-8913-278FF42F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18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4638-A8C3-44BE-BCB8-2A2CE93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F8AAB-5835-495A-868A-D699D2C8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D1CFD-A48B-42D2-A6D6-73B07FB4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B0DFC-FF63-47BA-9109-8A0495D4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0B07C-DCF1-46E5-A525-61EB859F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D2B1E-60A4-4B53-ADE1-EE86874D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242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CA08-2B17-413E-834E-19F8DE2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CD52A-1CCD-4C69-BB36-C980CE19E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E6B07-E2E5-4D2B-87CE-D44ECC41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18B00-BEA6-45C3-8D12-75A5AC7E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AF08B-E1EF-4268-8487-23133FC0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4D6E-1063-47AB-BA2C-D61D9B77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14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78DC-59AF-4567-92DA-C964620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4BFFD7-D836-41D7-A00E-C56D0BA8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A50B8-0DAC-43D7-923B-80AA0874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35C84-6A12-4FBB-A9C4-FB93AFCE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37ED0-A18D-4C69-8C3A-122DBC1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1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C29E0-5A43-469C-9E65-EDDE6162B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A3461-F1A7-43EE-9444-A1610DC82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22CD-D735-4BBC-B21A-A7D08281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315BE-DB80-4BDA-B897-3F1C87E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F9BC1-3077-424F-A5AF-00F1D7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284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F4AE-0209-4781-AA87-E80A6BF8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E51B4-48D6-4262-A4E7-A26797A4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25743-82BA-46D7-8959-BC89FF89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F3448-0999-4907-8918-2405AA2A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4216F-9A00-45EC-86AB-B99F909C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701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EEE29-ABAA-4CE4-906A-4D377D8D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ACEDA-8577-437F-A89D-C0E97B44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92FAF-27F8-4552-839B-FD9B18B4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713A1-6EF5-4CD6-8F41-13F181C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CF8D3-640E-4311-BDA0-2120D072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5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CB8B-6327-47E1-BB55-CCA9E6EC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C63FC-2E11-46FC-A951-98FBFC12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4477-8E0F-4814-AC9B-2A9231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9D40B-7865-4672-A8E3-F1ED10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8DE98-2CCA-4159-A5A0-8C9A2F86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34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9347-745B-4F00-9CE8-575C53F9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64611-1719-4507-A2CA-FEF9F9ED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3610A-5051-4447-ABAA-3021010C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D4E34-C021-47C0-B25D-37028B4E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83652-F0CF-4F69-92E0-F0D737E0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4759-BDAF-4C91-B9A5-A2AE5124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642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549A-C769-45E2-A38E-3578B60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36553-D035-4B9C-A210-9DDC0320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8D409-36BE-4595-A7CC-B8ED5574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07A922-28F6-4D63-AB88-FBE1F86D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892C2-7806-4D8D-B38A-CD09B09EB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947631-FC59-4C53-B108-E5BE03F9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56B8A1-61EA-4DE9-8B16-450CC7D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06AD3-4EDA-4FFD-B655-2C095AA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3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FEACA-47A8-4E00-9284-3DEE8DC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1E4E8-519B-4A6E-8BB8-E12355AE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F7B41-6B7E-439D-B994-53B8830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D665E-7DF8-43FD-A4BA-61E797D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01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B00310-97B6-4F83-9E2C-1F5CCD1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365B8-DACD-48FE-882A-26C17E1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3383E-4882-4C2C-826F-A2CB638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98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FEE9-FAA1-4D51-B82C-ED799338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62874-C80D-4529-AA50-7E9FB3F3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764E7-7D71-4D84-B193-D9EB0A76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B976F-47FA-49A2-9C25-9B724C74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81D4B-BDA6-43D9-A601-D8602E47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9CE95-3FB9-45C6-B4B3-B95A51B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5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5319-2A6F-4A96-89CE-CC5AA261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7D135-75B1-4B1F-861A-978A7FD4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AC38B-AD1C-49DD-8A6A-0355C9F9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7B926-9CE8-4812-902C-6231334F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FC389-9537-4D1D-AFD8-EC004A8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95139-4FEC-4A04-B2CB-D7ECB78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96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A3B2-9824-446B-9EC8-C366E74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AA66C-8F3A-4E64-A729-60844FFA8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44FC-2F9D-4F23-B0DD-8AB54F3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2A343-5E31-4749-BD5D-E59F3F04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EBB2-163C-4A3F-92D0-15B1641F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306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F42B0-1A7B-44BC-8D5A-01FC5DF4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D8CF7-C4B3-443F-B301-CF21B2CB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9343E-5EB9-4F2C-BDA4-1AA02FDA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19A2C-EB7E-46E5-AD54-E65D5F8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88929-0356-4E61-8293-0BC6E3C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5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0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CCC263-2079-47F4-8CFD-60B1D43E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DE6CC-F56C-4F27-B27C-1D0644C3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50FAB-4BDF-4E88-A6F4-19CF47606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FB16-8303-4A4C-92B1-D0CCC6F5554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B487B-26C2-4DD7-A9DC-1AF14D9B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DFFC0-8F80-43AF-A2BC-1695107A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F2F1-25D3-4ED0-8E1F-A77093E54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8A2172-38DC-4219-BFD8-F5673F15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B28AA-79A2-47B1-9600-CFD8D2AF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120FD-D49A-43DC-A13D-0DB05C360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D3E2-C7E1-4AC9-BD26-17C26F8F90E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99CCB-7897-40D5-B905-2B18430B3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E76AC-EB73-4C10-976E-4DD1A0931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701CDF-224E-4AB3-A9B1-EEE6756F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30DB2-4248-45E7-9F63-AA2078BE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BC0C6-C348-4E4E-AF22-F0F5C4B05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E3D8-2BFB-4397-A79B-52AD5EAAD40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64B1C-6D33-44F3-A7DE-D72B1B7FE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61CEF-E224-45F9-B13C-FB2D96E5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5AB-D0C4-4DE5-A519-806FE769D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52.jpg"/><Relationship Id="rId18" Type="http://schemas.openxmlformats.org/officeDocument/2006/relationships/image" Target="../media/image57.jpg"/><Relationship Id="rId26" Type="http://schemas.openxmlformats.org/officeDocument/2006/relationships/image" Target="../media/image65.jpg"/><Relationship Id="rId39" Type="http://schemas.openxmlformats.org/officeDocument/2006/relationships/image" Target="../media/image78.jpg"/><Relationship Id="rId3" Type="http://schemas.openxmlformats.org/officeDocument/2006/relationships/image" Target="../media/image42.jpg"/><Relationship Id="rId21" Type="http://schemas.openxmlformats.org/officeDocument/2006/relationships/image" Target="../media/image60.jpg"/><Relationship Id="rId34" Type="http://schemas.openxmlformats.org/officeDocument/2006/relationships/image" Target="../media/image73.jpg"/><Relationship Id="rId42" Type="http://schemas.openxmlformats.org/officeDocument/2006/relationships/image" Target="../media/image81.png"/><Relationship Id="rId7" Type="http://schemas.openxmlformats.org/officeDocument/2006/relationships/image" Target="../media/image46.jpg"/><Relationship Id="rId12" Type="http://schemas.openxmlformats.org/officeDocument/2006/relationships/image" Target="../media/image51.jpg"/><Relationship Id="rId17" Type="http://schemas.openxmlformats.org/officeDocument/2006/relationships/image" Target="../media/image56.jpg"/><Relationship Id="rId25" Type="http://schemas.openxmlformats.org/officeDocument/2006/relationships/image" Target="../media/image64.jpg"/><Relationship Id="rId33" Type="http://schemas.openxmlformats.org/officeDocument/2006/relationships/image" Target="../media/image72.jpg"/><Relationship Id="rId38" Type="http://schemas.openxmlformats.org/officeDocument/2006/relationships/image" Target="../media/image77.jpg"/><Relationship Id="rId2" Type="http://schemas.openxmlformats.org/officeDocument/2006/relationships/image" Target="../media/image41.jpg"/><Relationship Id="rId16" Type="http://schemas.openxmlformats.org/officeDocument/2006/relationships/image" Target="../media/image55.jpg"/><Relationship Id="rId20" Type="http://schemas.openxmlformats.org/officeDocument/2006/relationships/image" Target="../media/image59.jpg"/><Relationship Id="rId29" Type="http://schemas.openxmlformats.org/officeDocument/2006/relationships/image" Target="../media/image68.jpg"/><Relationship Id="rId41" Type="http://schemas.openxmlformats.org/officeDocument/2006/relationships/image" Target="../media/image80.jp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5.jpg"/><Relationship Id="rId11" Type="http://schemas.openxmlformats.org/officeDocument/2006/relationships/image" Target="../media/image50.jpg"/><Relationship Id="rId24" Type="http://schemas.openxmlformats.org/officeDocument/2006/relationships/image" Target="../media/image63.jpg"/><Relationship Id="rId32" Type="http://schemas.openxmlformats.org/officeDocument/2006/relationships/image" Target="../media/image71.jpg"/><Relationship Id="rId37" Type="http://schemas.openxmlformats.org/officeDocument/2006/relationships/image" Target="../media/image76.jpg"/><Relationship Id="rId40" Type="http://schemas.openxmlformats.org/officeDocument/2006/relationships/image" Target="../media/image79.jpg"/><Relationship Id="rId5" Type="http://schemas.openxmlformats.org/officeDocument/2006/relationships/image" Target="../media/image44.jpg"/><Relationship Id="rId15" Type="http://schemas.openxmlformats.org/officeDocument/2006/relationships/image" Target="../media/image54.jpg"/><Relationship Id="rId23" Type="http://schemas.openxmlformats.org/officeDocument/2006/relationships/image" Target="../media/image62.jpg"/><Relationship Id="rId28" Type="http://schemas.openxmlformats.org/officeDocument/2006/relationships/image" Target="../media/image67.jpg"/><Relationship Id="rId36" Type="http://schemas.openxmlformats.org/officeDocument/2006/relationships/image" Target="../media/image75.jpg"/><Relationship Id="rId10" Type="http://schemas.openxmlformats.org/officeDocument/2006/relationships/image" Target="../media/image49.jpg"/><Relationship Id="rId19" Type="http://schemas.openxmlformats.org/officeDocument/2006/relationships/image" Target="../media/image58.jpg"/><Relationship Id="rId31" Type="http://schemas.openxmlformats.org/officeDocument/2006/relationships/image" Target="../media/image70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Relationship Id="rId14" Type="http://schemas.openxmlformats.org/officeDocument/2006/relationships/image" Target="../media/image53.jpg"/><Relationship Id="rId22" Type="http://schemas.openxmlformats.org/officeDocument/2006/relationships/image" Target="../media/image61.jpg"/><Relationship Id="rId27" Type="http://schemas.openxmlformats.org/officeDocument/2006/relationships/image" Target="../media/image66.jpg"/><Relationship Id="rId30" Type="http://schemas.openxmlformats.org/officeDocument/2006/relationships/image" Target="../media/image69.jpg"/><Relationship Id="rId35" Type="http://schemas.openxmlformats.org/officeDocument/2006/relationships/image" Target="../media/image74.jpg"/><Relationship Id="rId43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4428B8-5DD8-4662-ADF9-F943AF2C7107}"/>
              </a:ext>
            </a:extLst>
          </p:cNvPr>
          <p:cNvSpPr txBox="1"/>
          <p:nvPr/>
        </p:nvSpPr>
        <p:spPr>
          <a:xfrm>
            <a:off x="3078480" y="2692400"/>
            <a:ext cx="603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目标追踪成果展示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AB4C07-CF14-4B3B-B2C2-C3556CCE471D}"/>
              </a:ext>
            </a:extLst>
          </p:cNvPr>
          <p:cNvSpPr txBox="1"/>
          <p:nvPr/>
        </p:nvSpPr>
        <p:spPr>
          <a:xfrm>
            <a:off x="9570720" y="4978400"/>
            <a:ext cx="382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光仿宋_CNKI" panose="02000500000000000000" pitchFamily="2" charset="-122"/>
                <a:ea typeface="华光仿宋_CNKI" panose="02000500000000000000" pitchFamily="2" charset="-122"/>
              </a:rPr>
              <a:t>王怡    </a:t>
            </a:r>
            <a:endParaRPr lang="en-US" altLang="zh-CN" sz="2800" dirty="0">
              <a:latin typeface="华光仿宋_CNKI" panose="02000500000000000000" pitchFamily="2" charset="-122"/>
              <a:ea typeface="华光仿宋_CNKI" panose="02000500000000000000" pitchFamily="2" charset="-122"/>
            </a:endParaRPr>
          </a:p>
          <a:p>
            <a:r>
              <a:rPr lang="zh-CN" altLang="en-US" sz="2800" dirty="0">
                <a:latin typeface="华光仿宋_CNKI" panose="02000500000000000000" pitchFamily="2" charset="-122"/>
                <a:ea typeface="华光仿宋_CNKI" panose="02000500000000000000" pitchFamily="2" charset="-122"/>
              </a:rPr>
              <a:t>刘谨鸿   </a:t>
            </a:r>
            <a:endParaRPr lang="en-US" altLang="zh-CN" sz="2800" dirty="0">
              <a:latin typeface="华光仿宋_CNKI" panose="02000500000000000000" pitchFamily="2" charset="-122"/>
              <a:ea typeface="华光仿宋_CNKI" panose="02000500000000000000" pitchFamily="2" charset="-122"/>
            </a:endParaRPr>
          </a:p>
          <a:p>
            <a:r>
              <a:rPr lang="zh-CN" altLang="en-US" sz="2800" dirty="0">
                <a:latin typeface="华光仿宋_CNKI" panose="02000500000000000000" pitchFamily="2" charset="-122"/>
                <a:ea typeface="华光仿宋_CNKI" panose="02000500000000000000" pitchFamily="2" charset="-122"/>
              </a:rPr>
              <a:t>章贤哲</a:t>
            </a:r>
          </a:p>
        </p:txBody>
      </p:sp>
    </p:spTree>
    <p:extLst>
      <p:ext uri="{BB962C8B-B14F-4D97-AF65-F5344CB8AC3E}">
        <p14:creationId xmlns:p14="http://schemas.microsoft.com/office/powerpoint/2010/main" val="389364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EE22EF-994A-4B52-A455-EED1848C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AD260C-E561-43B6-BF5E-CADBF5CA2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00BC97-585E-48D4-B279-5D4B7D22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D85225-A729-459B-BD54-25DC9B504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0056F3-B29E-46D4-869C-4D851662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AC2FF0-7255-4F50-821B-24D1F7068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FB35A1D-805D-41D4-A805-B26C4D9C0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FB9822-FD58-4D33-A5BB-99FF8181C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469235-7FD6-4CF7-9385-F6C9A1B74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31DD22D-4643-4C6D-946D-E1FC21D9F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851FCC3-338E-4731-A463-5A220A8D53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7EF5138-B8A0-4C3E-8126-694484E9E4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3EBD166-E4AE-4802-9F1F-5516695238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D5D2DC3-21F4-414A-8A54-80769E6304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601FEE5-98DC-48FA-A238-F135752DDB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FAC00D5-9198-4660-A3A3-39D508C0DC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7D26511-A639-42B5-B8FC-E4D6671F8C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4EDA4E-3202-45A2-B055-927A46F483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BC69F63-AAC0-4C1F-B6C4-764740144E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05E9FBF-E5E2-4F5B-B757-49AFECC2F7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A64A7E2-13BC-4DF4-BCF2-9B3A35F14D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1053ACA-7355-4B5B-8564-FCE9820E9FF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0C0A6F7-AC28-4EB8-9D21-337696942E7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42AE759-E6C0-41BD-805D-1579587335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E2F5D81-FBCF-4446-A79C-F33864FBA9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504D453-D285-47ED-850B-D6689E6F5D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82CA78C-976C-40B2-909A-5EBBF715663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088B406-9A2D-42F5-8CAD-5574F1985DD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66B6859-83A8-463A-AE47-DFFCE5F97C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566902F7-23B4-4DB5-BDAB-5AE512EA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ADF2B0BE-65E1-4B33-92E5-24C1F354E53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2BBA808-6BE0-424B-AF30-CFF2B91D4DB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88F6BAE-F9B9-4C1A-BB2F-BAC2C0484B5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2EC3462-B531-41C1-897F-CB08DF38798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85138A1A-8D14-460A-A464-AD668DC669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731C5C47-002F-4D86-9D9A-D6B370B8736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E509E94-CA7F-4FFE-BB96-FEF52211178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EA9445E-88CE-444B-9B45-8DDADBF6B6F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FF7BE97C-4C8C-46E4-B304-B257C585D16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54CB1E8F-0B41-4676-BBB0-256C94870ED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6E5FBD-E81C-412E-A6C9-A539E0048106}"/>
              </a:ext>
            </a:extLst>
          </p:cNvPr>
          <p:cNvSpPr txBox="1"/>
          <p:nvPr/>
        </p:nvSpPr>
        <p:spPr>
          <a:xfrm>
            <a:off x="274320" y="304800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门限为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0439BC-8535-441E-A862-3E82AC2CD1B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336800" y="497840"/>
            <a:ext cx="7630160" cy="59029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B1CABF-7961-4914-B8D4-C05F373D9AE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25040" y="386080"/>
            <a:ext cx="781304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AF3DD7-DE43-4B77-A9FC-F5424E64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800" y="246886"/>
            <a:ext cx="13309599" cy="63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F7827-3848-4481-BD4D-0FC3A3A66649}"/>
              </a:ext>
            </a:extLst>
          </p:cNvPr>
          <p:cNvSpPr txBox="1"/>
          <p:nvPr/>
        </p:nvSpPr>
        <p:spPr>
          <a:xfrm>
            <a:off x="4064000" y="2921168"/>
            <a:ext cx="574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Arial Black" panose="020B0A04020102020204" pitchFamily="34" charset="0"/>
              </a:rPr>
              <a:t>THANKS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4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CA7085-618E-4A47-8731-465CB29C7872}"/>
              </a:ext>
            </a:extLst>
          </p:cNvPr>
          <p:cNvSpPr txBox="1"/>
          <p:nvPr/>
        </p:nvSpPr>
        <p:spPr>
          <a:xfrm rot="20456944">
            <a:off x="812800" y="985519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卡夫曼滤波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D0D75-C6A0-4BBE-AB88-92E74C8C9A29}"/>
              </a:ext>
            </a:extLst>
          </p:cNvPr>
          <p:cNvSpPr txBox="1"/>
          <p:nvPr/>
        </p:nvSpPr>
        <p:spPr>
          <a:xfrm>
            <a:off x="4253161" y="1898602"/>
            <a:ext cx="308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数据关联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5EC13-21E7-4FA0-A45B-165B3DE9CD3F}"/>
              </a:ext>
            </a:extLst>
          </p:cNvPr>
          <p:cNvSpPr txBox="1"/>
          <p:nvPr/>
        </p:nvSpPr>
        <p:spPr>
          <a:xfrm rot="963880">
            <a:off x="7122160" y="399683"/>
            <a:ext cx="189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量测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EFFC1-F0C7-4E9F-AE2C-2E06078BD89A}"/>
              </a:ext>
            </a:extLst>
          </p:cNvPr>
          <p:cNvSpPr txBox="1"/>
          <p:nvPr/>
        </p:nvSpPr>
        <p:spPr>
          <a:xfrm rot="21282266">
            <a:off x="6929120" y="1898602"/>
            <a:ext cx="343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航迹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0E0923-B6A3-471C-8FEB-C0CE02035620}"/>
              </a:ext>
            </a:extLst>
          </p:cNvPr>
          <p:cNvSpPr txBox="1"/>
          <p:nvPr/>
        </p:nvSpPr>
        <p:spPr>
          <a:xfrm rot="268133">
            <a:off x="2180481" y="2779055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NN</a:t>
            </a:r>
            <a:endParaRPr lang="zh-CN" altLang="en-US" sz="5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443DC-AC82-4DA2-9765-2D59879449D7}"/>
              </a:ext>
            </a:extLst>
          </p:cNvPr>
          <p:cNvSpPr txBox="1"/>
          <p:nvPr/>
        </p:nvSpPr>
        <p:spPr>
          <a:xfrm rot="20530938">
            <a:off x="3660387" y="2957800"/>
            <a:ext cx="4754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PDA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4F133F-1CB4-4308-B7A1-239FC51FF2E1}"/>
              </a:ext>
            </a:extLst>
          </p:cNvPr>
          <p:cNvSpPr txBox="1"/>
          <p:nvPr/>
        </p:nvSpPr>
        <p:spPr>
          <a:xfrm>
            <a:off x="6912303" y="3230880"/>
            <a:ext cx="391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JPDA</a:t>
            </a:r>
            <a:endParaRPr lang="zh-CN" altLang="en-US" sz="5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F79A15-CAF1-407B-920F-3FF89547D3B7}"/>
              </a:ext>
            </a:extLst>
          </p:cNvPr>
          <p:cNvSpPr txBox="1"/>
          <p:nvPr/>
        </p:nvSpPr>
        <p:spPr>
          <a:xfrm rot="849746">
            <a:off x="1513840" y="4937760"/>
            <a:ext cx="353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MHT</a:t>
            </a:r>
            <a:endParaRPr lang="zh-CN" altLang="en-US" sz="5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F8C160-C2A8-4DD3-B9F6-8380BD02401A}"/>
              </a:ext>
            </a:extLst>
          </p:cNvPr>
          <p:cNvSpPr txBox="1"/>
          <p:nvPr/>
        </p:nvSpPr>
        <p:spPr>
          <a:xfrm rot="18438069">
            <a:off x="4253161" y="4676577"/>
            <a:ext cx="3918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航迹起始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A4B7E9-7AE0-4DA8-8EF1-48C898FB33CC}"/>
              </a:ext>
            </a:extLst>
          </p:cNvPr>
          <p:cNvSpPr txBox="1"/>
          <p:nvPr/>
        </p:nvSpPr>
        <p:spPr>
          <a:xfrm rot="1407545">
            <a:off x="9235440" y="1898602"/>
            <a:ext cx="2514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航迹管理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3F4164-BD62-4BA5-B8F7-17AD50651FCF}"/>
              </a:ext>
            </a:extLst>
          </p:cNvPr>
          <p:cNvSpPr txBox="1"/>
          <p:nvPr/>
        </p:nvSpPr>
        <p:spPr>
          <a:xfrm rot="20239921">
            <a:off x="8351520" y="4795520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撤销航迹</a:t>
            </a:r>
          </a:p>
        </p:txBody>
      </p:sp>
    </p:spTree>
    <p:extLst>
      <p:ext uri="{BB962C8B-B14F-4D97-AF65-F5344CB8AC3E}">
        <p14:creationId xmlns:p14="http://schemas.microsoft.com/office/powerpoint/2010/main" val="11754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E0BF4C-AF2B-4970-A155-C7B37FBA55A8}"/>
              </a:ext>
            </a:extLst>
          </p:cNvPr>
          <p:cNvSpPr txBox="1"/>
          <p:nvPr/>
        </p:nvSpPr>
        <p:spPr>
          <a:xfrm>
            <a:off x="589280" y="389394"/>
            <a:ext cx="96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总结过程：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C37490-5C30-4BD3-964B-18A8FFE674CC}"/>
              </a:ext>
            </a:extLst>
          </p:cNvPr>
          <p:cNvSpPr/>
          <p:nvPr/>
        </p:nvSpPr>
        <p:spPr>
          <a:xfrm>
            <a:off x="1905000" y="2123440"/>
            <a:ext cx="3342640" cy="145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量测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88D39B-086A-4418-964D-66E34EF4FD12}"/>
              </a:ext>
            </a:extLst>
          </p:cNvPr>
          <p:cNvSpPr/>
          <p:nvPr/>
        </p:nvSpPr>
        <p:spPr>
          <a:xfrm>
            <a:off x="6192520" y="2849880"/>
            <a:ext cx="3342640" cy="145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目标轨迹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88F729-E624-4642-8AB6-C661CCF1614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247640" y="2849880"/>
            <a:ext cx="944880" cy="72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6AAFE96-D566-4C74-B3F1-74C6664E433E}"/>
              </a:ext>
            </a:extLst>
          </p:cNvPr>
          <p:cNvSpPr/>
          <p:nvPr/>
        </p:nvSpPr>
        <p:spPr>
          <a:xfrm>
            <a:off x="1905000" y="3876040"/>
            <a:ext cx="3342640" cy="145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运动属性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014B4E0-8797-4889-AC0E-98B285508282}"/>
              </a:ext>
            </a:extLst>
          </p:cNvPr>
          <p:cNvCxnSpPr>
            <a:stCxn id="11" idx="6"/>
            <a:endCxn id="7" idx="2"/>
          </p:cNvCxnSpPr>
          <p:nvPr/>
        </p:nvCxnSpPr>
        <p:spPr>
          <a:xfrm flipV="1">
            <a:off x="5247640" y="3576320"/>
            <a:ext cx="944880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4B5547-97E6-4C60-B6FE-A645D698D364}"/>
              </a:ext>
            </a:extLst>
          </p:cNvPr>
          <p:cNvSpPr txBox="1"/>
          <p:nvPr/>
        </p:nvSpPr>
        <p:spPr>
          <a:xfrm>
            <a:off x="416560" y="243840"/>
            <a:ext cx="58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一个目标，没有虚警：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DA2561E-9079-4783-84AF-BC5BAC693A03}"/>
              </a:ext>
            </a:extLst>
          </p:cNvPr>
          <p:cNvSpPr/>
          <p:nvPr/>
        </p:nvSpPr>
        <p:spPr>
          <a:xfrm>
            <a:off x="2021840" y="2072640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量测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659EDB-2947-41C5-AA67-7AF01120E1B2}"/>
              </a:ext>
            </a:extLst>
          </p:cNvPr>
          <p:cNvSpPr/>
          <p:nvPr/>
        </p:nvSpPr>
        <p:spPr>
          <a:xfrm>
            <a:off x="2021840" y="4033540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05D46C-80D7-41D3-BB39-6343B50EDE89}"/>
              </a:ext>
            </a:extLst>
          </p:cNvPr>
          <p:cNvSpPr/>
          <p:nvPr/>
        </p:nvSpPr>
        <p:spPr>
          <a:xfrm>
            <a:off x="6268720" y="2926080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实际轨迹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8435B52-88B4-4716-9EE4-3CAA0C583E2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714240" y="2575560"/>
            <a:ext cx="155448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4E4FA6-3D4B-4916-A682-40F59C22F14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714240" y="3429000"/>
            <a:ext cx="1554480" cy="110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81FCAC-13FD-44E4-A603-DD0880A2C70B}"/>
              </a:ext>
            </a:extLst>
          </p:cNvPr>
          <p:cNvSpPr txBox="1"/>
          <p:nvPr/>
        </p:nvSpPr>
        <p:spPr>
          <a:xfrm>
            <a:off x="3972560" y="243840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卡尔曼滤波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E2075B-25E3-4710-9E5C-64ACBAE59C7D}"/>
              </a:ext>
            </a:extLst>
          </p:cNvPr>
          <p:cNvSpPr txBox="1"/>
          <p:nvPr/>
        </p:nvSpPr>
        <p:spPr>
          <a:xfrm>
            <a:off x="406400" y="528320"/>
            <a:ext cx="947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一个目标，有虚警，有漏检：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C1FB1EB-6811-4AC9-B52A-4561D420ED0B}"/>
              </a:ext>
            </a:extLst>
          </p:cNvPr>
          <p:cNvSpPr/>
          <p:nvPr/>
        </p:nvSpPr>
        <p:spPr>
          <a:xfrm>
            <a:off x="6451602" y="2184975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量测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EA732A1-7777-4FA5-B423-AD4A48BB864E}"/>
              </a:ext>
            </a:extLst>
          </p:cNvPr>
          <p:cNvSpPr/>
          <p:nvPr/>
        </p:nvSpPr>
        <p:spPr>
          <a:xfrm>
            <a:off x="6451602" y="4170105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457D40-FBC4-48E7-8DAE-B72AE559C651}"/>
              </a:ext>
            </a:extLst>
          </p:cNvPr>
          <p:cNvSpPr/>
          <p:nvPr/>
        </p:nvSpPr>
        <p:spPr>
          <a:xfrm>
            <a:off x="9331962" y="3068320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实际轨迹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9568E39-E917-4D6C-AC42-AB16E8A4F96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9144002" y="2687895"/>
            <a:ext cx="187960" cy="8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8C8AB3-BAB0-4B43-BFCB-15FC0D371F3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9144002" y="3571240"/>
            <a:ext cx="187960" cy="110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C8E4A3E-1D65-4B5D-A29F-0F598C38A6EE}"/>
              </a:ext>
            </a:extLst>
          </p:cNvPr>
          <p:cNvSpPr/>
          <p:nvPr/>
        </p:nvSpPr>
        <p:spPr>
          <a:xfrm>
            <a:off x="10160" y="2184975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初始量测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5340C23-DF2D-42AB-9223-D3A77348BA65}"/>
              </a:ext>
            </a:extLst>
          </p:cNvPr>
          <p:cNvSpPr/>
          <p:nvPr/>
        </p:nvSpPr>
        <p:spPr>
          <a:xfrm>
            <a:off x="3266441" y="2184975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将目标准确的量测放到一个集合里面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6E269E0-2FC7-43A6-8F22-33C78E8B172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702560" y="2687895"/>
            <a:ext cx="56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E7D649-B0FA-4C6F-9FCB-69EC94725B11}"/>
              </a:ext>
            </a:extLst>
          </p:cNvPr>
          <p:cNvCxnSpPr>
            <a:stCxn id="12" idx="6"/>
            <a:endCxn id="3" idx="2"/>
          </p:cNvCxnSpPr>
          <p:nvPr/>
        </p:nvCxnSpPr>
        <p:spPr>
          <a:xfrm>
            <a:off x="5958841" y="2687895"/>
            <a:ext cx="49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360F2E-A036-4E3F-9695-B74C274AF2D0}"/>
              </a:ext>
            </a:extLst>
          </p:cNvPr>
          <p:cNvSpPr txBox="1"/>
          <p:nvPr/>
        </p:nvSpPr>
        <p:spPr>
          <a:xfrm>
            <a:off x="2748279" y="2245936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A19A34-E8D1-4156-9B73-767879BC24CE}"/>
              </a:ext>
            </a:extLst>
          </p:cNvPr>
          <p:cNvSpPr txBox="1"/>
          <p:nvPr/>
        </p:nvSpPr>
        <p:spPr>
          <a:xfrm>
            <a:off x="2646682" y="2780555"/>
            <a:ext cx="101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PDA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6247A-AE7C-47FB-B6D9-D51A028D0B24}"/>
              </a:ext>
            </a:extLst>
          </p:cNvPr>
          <p:cNvSpPr txBox="1"/>
          <p:nvPr/>
        </p:nvSpPr>
        <p:spPr>
          <a:xfrm>
            <a:off x="7426960" y="520413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+</a:t>
            </a:r>
            <a:r>
              <a:rPr lang="zh-CN" altLang="en-US" sz="3200" dirty="0">
                <a:solidFill>
                  <a:prstClr val="black"/>
                </a:solidFill>
              </a:rPr>
              <a:t>卡尔曼滤波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7ECCB7-3130-4B48-BCA5-1E2B8324A8F9}"/>
              </a:ext>
            </a:extLst>
          </p:cNvPr>
          <p:cNvSpPr txBox="1"/>
          <p:nvPr/>
        </p:nvSpPr>
        <p:spPr>
          <a:xfrm>
            <a:off x="5628640" y="512506"/>
            <a:ext cx="209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数据关联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1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 animBg="1"/>
      <p:bldP spid="12" grpId="0" animBg="1"/>
      <p:bldP spid="23" grpId="0"/>
      <p:bldP spid="2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1A93B1-D89A-43B4-9EE0-E358D1D52ED6}"/>
              </a:ext>
            </a:extLst>
          </p:cNvPr>
          <p:cNvSpPr/>
          <p:nvPr/>
        </p:nvSpPr>
        <p:spPr>
          <a:xfrm>
            <a:off x="603726" y="45033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多个目标，有虚警，有漏检：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97FC4E-DDAC-455D-83A4-421ED5E9F62D}"/>
              </a:ext>
            </a:extLst>
          </p:cNvPr>
          <p:cNvSpPr txBox="1"/>
          <p:nvPr/>
        </p:nvSpPr>
        <p:spPr>
          <a:xfrm>
            <a:off x="603726" y="1442720"/>
            <a:ext cx="832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、如果目标分隔较远：不会把不同的航迹搅到一起，航迹之间可以互相看作是虚警，可以用上面的方法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04D56-4CC2-451E-81C2-7453AB1E9944}"/>
              </a:ext>
            </a:extLst>
          </p:cNvPr>
          <p:cNvSpPr txBox="1"/>
          <p:nvPr/>
        </p:nvSpPr>
        <p:spPr>
          <a:xfrm>
            <a:off x="603726" y="2782669"/>
            <a:ext cx="832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、如果目标离得很近，甚至不同航迹有交叉，这时上述的数据关联方法可能会出现错误，可能将不同的航迹关联到了一起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75333A-16F6-467E-BC7D-5E01BCC552A0}"/>
              </a:ext>
            </a:extLst>
          </p:cNvPr>
          <p:cNvSpPr/>
          <p:nvPr/>
        </p:nvSpPr>
        <p:spPr>
          <a:xfrm>
            <a:off x="6619240" y="3619698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量测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65E60A-FC1B-4D9B-A87C-06DAD8298EF6}"/>
              </a:ext>
            </a:extLst>
          </p:cNvPr>
          <p:cNvSpPr/>
          <p:nvPr/>
        </p:nvSpPr>
        <p:spPr>
          <a:xfrm>
            <a:off x="6619240" y="5604828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运动模型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4542F9-A550-4E8B-8C85-E235EFC771FF}"/>
              </a:ext>
            </a:extLst>
          </p:cNvPr>
          <p:cNvSpPr/>
          <p:nvPr/>
        </p:nvSpPr>
        <p:spPr>
          <a:xfrm>
            <a:off x="9499600" y="4503043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实际轨迹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276D47-27A3-4E91-A69C-D8146F70F01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9311640" y="4122618"/>
            <a:ext cx="187960" cy="8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AA5A47-D026-42D2-8F61-3A727D77608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311640" y="5005963"/>
            <a:ext cx="187960" cy="110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153215C-AA52-479A-A0BB-7E87D8B28B2E}"/>
              </a:ext>
            </a:extLst>
          </p:cNvPr>
          <p:cNvSpPr/>
          <p:nvPr/>
        </p:nvSpPr>
        <p:spPr>
          <a:xfrm>
            <a:off x="177798" y="3619698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初始量测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2AF578D-C46C-4F80-8296-DD3607D7EF40}"/>
              </a:ext>
            </a:extLst>
          </p:cNvPr>
          <p:cNvSpPr/>
          <p:nvPr/>
        </p:nvSpPr>
        <p:spPr>
          <a:xfrm>
            <a:off x="3434079" y="3619698"/>
            <a:ext cx="269240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将来自同一个目标的量测放到一个集合里面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15DFDF-D244-4AD8-A514-B095682393D3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870198" y="4122618"/>
            <a:ext cx="56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6E53D7-B787-42D4-8F1C-D48C205ACD44}"/>
              </a:ext>
            </a:extLst>
          </p:cNvPr>
          <p:cNvCxnSpPr>
            <a:stCxn id="12" idx="6"/>
            <a:endCxn id="6" idx="2"/>
          </p:cNvCxnSpPr>
          <p:nvPr/>
        </p:nvCxnSpPr>
        <p:spPr>
          <a:xfrm>
            <a:off x="6126479" y="4122618"/>
            <a:ext cx="49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580BD-EA78-4AFA-85D0-13D07B2961A3}"/>
              </a:ext>
            </a:extLst>
          </p:cNvPr>
          <p:cNvSpPr txBox="1"/>
          <p:nvPr/>
        </p:nvSpPr>
        <p:spPr>
          <a:xfrm>
            <a:off x="2814320" y="3701881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MHT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340007-56D8-4D7A-B332-21556935430C}"/>
              </a:ext>
            </a:extLst>
          </p:cNvPr>
          <p:cNvSpPr txBox="1"/>
          <p:nvPr/>
        </p:nvSpPr>
        <p:spPr>
          <a:xfrm>
            <a:off x="2814320" y="4215278"/>
            <a:ext cx="101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JPDA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05656A-9A29-463B-952F-A4BB8C4BD02F}"/>
              </a:ext>
            </a:extLst>
          </p:cNvPr>
          <p:cNvSpPr txBox="1"/>
          <p:nvPr/>
        </p:nvSpPr>
        <p:spPr>
          <a:xfrm>
            <a:off x="5191760" y="450334"/>
            <a:ext cx="494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数据关联</a:t>
            </a:r>
            <a:r>
              <a:rPr lang="en-US" altLang="zh-CN" sz="2800" dirty="0">
                <a:solidFill>
                  <a:prstClr val="black"/>
                </a:solidFill>
              </a:rPr>
              <a:t>+</a:t>
            </a:r>
            <a:r>
              <a:rPr lang="zh-CN" altLang="en-US" sz="2800" dirty="0">
                <a:solidFill>
                  <a:prstClr val="black"/>
                </a:solidFill>
              </a:rPr>
              <a:t>卡尔曼滤波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8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F42E7A1-6828-4340-B355-C3712A489F01}"/>
              </a:ext>
            </a:extLst>
          </p:cNvPr>
          <p:cNvSpPr/>
          <p:nvPr/>
        </p:nvSpPr>
        <p:spPr>
          <a:xfrm>
            <a:off x="995680" y="2143759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AD6F66-B3DF-4C0C-A678-B8A97B0DEFF6}"/>
              </a:ext>
            </a:extLst>
          </p:cNvPr>
          <p:cNvSpPr/>
          <p:nvPr/>
        </p:nvSpPr>
        <p:spPr>
          <a:xfrm>
            <a:off x="4653280" y="2143759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86917D-37F2-4EDA-A408-FF2495610CDD}"/>
              </a:ext>
            </a:extLst>
          </p:cNvPr>
          <p:cNvSpPr/>
          <p:nvPr/>
        </p:nvSpPr>
        <p:spPr>
          <a:xfrm>
            <a:off x="8453120" y="2143759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航迹起始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B3D716-146D-40B4-BB97-542E3C318097}"/>
              </a:ext>
            </a:extLst>
          </p:cNvPr>
          <p:cNvSpPr/>
          <p:nvPr/>
        </p:nvSpPr>
        <p:spPr>
          <a:xfrm>
            <a:off x="8544560" y="3632200"/>
            <a:ext cx="290576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去除不满足要求的航迹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2D52C6D-6733-4369-82F5-36A84B5CDA95}"/>
              </a:ext>
            </a:extLst>
          </p:cNvPr>
          <p:cNvSpPr/>
          <p:nvPr/>
        </p:nvSpPr>
        <p:spPr>
          <a:xfrm>
            <a:off x="4653280" y="3632200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用原始数据中信号的强度与高斯二维概率作为考量，选出下一个目标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C41802B-70A3-4BD1-9097-0665B06EEDA2}"/>
              </a:ext>
            </a:extLst>
          </p:cNvPr>
          <p:cNvSpPr/>
          <p:nvPr/>
        </p:nvSpPr>
        <p:spPr>
          <a:xfrm>
            <a:off x="995680" y="3632200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由根据前三个状态推断的预测值与量测的加权代数和确定目标轨迹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6F60BB-477A-4240-818F-B5C590A4C84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84320" y="2606039"/>
            <a:ext cx="56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3986334-D2C3-4E84-92DE-3DE53064D40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741920" y="2606039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87D519-65CE-4FDC-9645-1707BB3570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997440" y="3068319"/>
            <a:ext cx="0" cy="5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0C7365-1023-4A8F-9D9F-35BB5355055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7741920" y="4094480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A06616-D959-4810-BB14-EFB7CA4992D3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084320" y="4094480"/>
            <a:ext cx="56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4E60924-477A-430C-9246-941ECA34FAF2}"/>
              </a:ext>
            </a:extLst>
          </p:cNvPr>
          <p:cNvSpPr txBox="1"/>
          <p:nvPr/>
        </p:nvSpPr>
        <p:spPr>
          <a:xfrm>
            <a:off x="528320" y="91440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处理流程</a:t>
            </a:r>
          </a:p>
        </p:txBody>
      </p:sp>
    </p:spTree>
    <p:extLst>
      <p:ext uri="{BB962C8B-B14F-4D97-AF65-F5344CB8AC3E}">
        <p14:creationId xmlns:p14="http://schemas.microsoft.com/office/powerpoint/2010/main" val="828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815C87-38E3-4E77-B3BB-54A66979C904}"/>
              </a:ext>
            </a:extLst>
          </p:cNvPr>
          <p:cNvSpPr txBox="1"/>
          <p:nvPr/>
        </p:nvSpPr>
        <p:spPr>
          <a:xfrm>
            <a:off x="833120" y="325120"/>
            <a:ext cx="410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分析数据：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61396-A744-4500-B6D7-B115A30483C9}"/>
              </a:ext>
            </a:extLst>
          </p:cNvPr>
          <p:cNvSpPr txBox="1"/>
          <p:nvPr/>
        </p:nvSpPr>
        <p:spPr>
          <a:xfrm>
            <a:off x="1788160" y="3059668"/>
            <a:ext cx="924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对数据的理解：在</a:t>
            </a:r>
            <a:r>
              <a:rPr lang="en-US" altLang="zh-CN" sz="2800" dirty="0"/>
              <a:t>200X200</a:t>
            </a:r>
            <a:r>
              <a:rPr lang="zh-CN" altLang="en-US" sz="2800" dirty="0"/>
              <a:t>的方形区域中，</a:t>
            </a:r>
            <a:r>
              <a:rPr lang="en-US" altLang="zh-CN" sz="2800" dirty="0"/>
              <a:t>40000</a:t>
            </a:r>
            <a:r>
              <a:rPr lang="zh-CN" altLang="en-US" sz="2800" dirty="0"/>
              <a:t>个信号取样点，</a:t>
            </a:r>
            <a:r>
              <a:rPr lang="en-US" altLang="zh-CN" sz="2800" dirty="0"/>
              <a:t>40</a:t>
            </a:r>
            <a:r>
              <a:rPr lang="zh-CN" altLang="en-US" sz="2800" dirty="0"/>
              <a:t>次测量接受的传感器信号强度</a:t>
            </a:r>
          </a:p>
        </p:txBody>
      </p:sp>
    </p:spTree>
    <p:extLst>
      <p:ext uri="{BB962C8B-B14F-4D97-AF65-F5344CB8AC3E}">
        <p14:creationId xmlns:p14="http://schemas.microsoft.com/office/powerpoint/2010/main" val="38955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66A55D-2352-4854-BD50-3CC68F80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47C76C-B7D3-44FE-8BC9-F56331775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EA721F-A356-4A81-BF92-250810186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D6A1-0C9B-445C-8D61-EE71EEA99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1AA12B-C463-4727-8C2E-33820E1AF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960DE0-FE1B-47E7-B1EF-B82DB096F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E02D97-327C-4A4E-8E52-AFF1A3A00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6E979D-DC68-4BEE-9BAA-203068F74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6975884-898E-4F04-BBC7-0CA01BA80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66DA989-D9B8-4D18-B59C-181616370D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FE4184-A725-4E7D-833A-2BEF522EEC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3F0178-5A8F-41EC-88BA-286E09B65B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5C226A6-2E30-4C65-AAD8-F52BD87078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B481011-FB05-4441-8D24-E7974460C0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7F4EF10-2819-4468-BB4E-E5536BBE2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68D35B0-1C37-4EF3-9E54-593E05232C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E87CAFD-FD0C-4FD9-A4EB-3FF2ABE748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F9EA9CB-740B-48A7-B669-481967FA80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3333173-F549-47A5-8DE5-23318FCC50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FA3372-7787-46AD-84ED-3EF431FFBA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9755B35-8D25-402D-B5AF-1AEE3888D8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B85131F-B24C-4960-AA5C-9F981023269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F90BA58-3EFB-4378-B911-403456016CD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E6D5D22-5FB9-4145-8146-2CFE557B71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EEE07EA-03F4-4CF7-87B0-143849D04C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156679BF-D22E-404A-94A8-E6E6891BC4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0BFB580-3DFA-42D0-8888-017D5527D82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501F0E-90AA-4308-A3B3-5839F12CAE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CA5783B-1597-4655-8997-B1BBC029A6D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D1A7BE6-5056-4FAA-982B-E07B03807F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0931657-9B20-4AF7-B75D-C5BA208C9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49CCFF6-A420-4BD7-B99C-C36E72A4638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F2D78CC2-4927-44ED-B342-715F8514FD9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9EBC6589-54E5-4D61-A6B8-626A9D5150D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1066675-A006-4204-821B-F6E6B0BD272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2D0B609F-BB6C-450E-881A-515EEE8939A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8388091-F368-4DCF-9BBD-E23C26D9B7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D3C926FF-3E4D-4BC4-8887-97006D09FCE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333D8A63-1FFE-421E-BFD0-EE2BC66C3DA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53AE444-0C77-4771-BB27-C3F99677C32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C1494C-13C7-4071-BD78-EB7F1C0DE94D}"/>
              </a:ext>
            </a:extLst>
          </p:cNvPr>
          <p:cNvSpPr txBox="1"/>
          <p:nvPr/>
        </p:nvSpPr>
        <p:spPr>
          <a:xfrm>
            <a:off x="335280" y="3048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门限为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7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1690</TotalTime>
  <Words>286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华光仿宋_CNKI</vt:lpstr>
      <vt:lpstr>Arial</vt:lpstr>
      <vt:lpstr>Arial Black</vt:lpstr>
      <vt:lpstr>Calibri</vt:lpstr>
      <vt:lpstr>Calibri Light</vt:lpstr>
      <vt:lpstr>Wingdings 2</vt:lpstr>
      <vt:lpstr>HDOfficeLightV0</vt:lpstr>
      <vt:lpstr>Office 主题​​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xianzhe</dc:creator>
  <cp:lastModifiedBy>zhang xianzhe</cp:lastModifiedBy>
  <cp:revision>20</cp:revision>
  <dcterms:created xsi:type="dcterms:W3CDTF">2020-07-14T03:26:08Z</dcterms:created>
  <dcterms:modified xsi:type="dcterms:W3CDTF">2020-07-15T08:42:35Z</dcterms:modified>
</cp:coreProperties>
</file>