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7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07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10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9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5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49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9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0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7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2746D-4A24-4350-A4A8-536161BEC7E9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7A21B-0552-4783-8990-67665A73E6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5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698165" y="276805"/>
            <a:ext cx="1511559" cy="5878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98165" y="1502226"/>
            <a:ext cx="1511559" cy="5878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组织数据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698166" y="3654488"/>
            <a:ext cx="1511559" cy="5878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Dijkstra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698167" y="5517502"/>
            <a:ext cx="1511559" cy="58782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动态展示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698029" y="233265"/>
            <a:ext cx="3477212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Python</a:t>
            </a:r>
            <a:r>
              <a:rPr lang="zh-CN" altLang="en-US" dirty="0" smtClean="0"/>
              <a:t>生成随机节点与权重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98029" y="1083905"/>
            <a:ext cx="3477212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构造无向图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98029" y="1864565"/>
            <a:ext cx="3477212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创建邻接表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698028" y="2716758"/>
            <a:ext cx="3477212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创建优先队列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698028" y="3508301"/>
            <a:ext cx="1685735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更新节点信息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5061" y="3497418"/>
            <a:ext cx="1670179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记录执行过程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98028" y="4341837"/>
            <a:ext cx="3477212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重构最短路径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698028" y="5133380"/>
            <a:ext cx="3477212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SFML</a:t>
            </a:r>
            <a:r>
              <a:rPr lang="zh-CN" altLang="en-US" dirty="0" smtClean="0"/>
              <a:t>窗体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98027" y="5924923"/>
            <a:ext cx="1956324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绘制节点与节点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03641" y="5924923"/>
            <a:ext cx="1371599" cy="58782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触发事件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424335" y="139959"/>
            <a:ext cx="4040155" cy="811763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416556" y="1022476"/>
            <a:ext cx="4047934" cy="150145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3424335" y="2635888"/>
            <a:ext cx="4040155" cy="236532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416556" y="5078192"/>
            <a:ext cx="4040155" cy="1518551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ZYH</dc:creator>
  <cp:lastModifiedBy>ZYH</cp:lastModifiedBy>
  <cp:revision>2</cp:revision>
  <dcterms:created xsi:type="dcterms:W3CDTF">2024-01-05T08:28:38Z</dcterms:created>
  <dcterms:modified xsi:type="dcterms:W3CDTF">2024-01-05T08:42:14Z</dcterms:modified>
</cp:coreProperties>
</file>