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9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0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7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1442-32AD-4D03-B035-55541A3E1168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5B45-2DBD-4A32-B5FF-1EB85A7BE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9676" y="2851277"/>
            <a:ext cx="1483567" cy="82109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博物馆</a:t>
            </a:r>
          </a:p>
        </p:txBody>
      </p:sp>
      <p:sp>
        <p:nvSpPr>
          <p:cNvPr id="5" name="矩形 4"/>
          <p:cNvSpPr/>
          <p:nvPr/>
        </p:nvSpPr>
        <p:spPr>
          <a:xfrm>
            <a:off x="9523447" y="2851277"/>
            <a:ext cx="1483567" cy="82109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文物</a:t>
            </a:r>
          </a:p>
        </p:txBody>
      </p:sp>
      <p:sp>
        <p:nvSpPr>
          <p:cNvPr id="6" name="矩形 5"/>
          <p:cNvSpPr/>
          <p:nvPr/>
        </p:nvSpPr>
        <p:spPr>
          <a:xfrm>
            <a:off x="584720" y="2851277"/>
            <a:ext cx="1483567" cy="82109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工作人员</a:t>
            </a:r>
            <a:endParaRPr lang="zh-CN" altLang="en-US" dirty="0"/>
          </a:p>
        </p:txBody>
      </p:sp>
      <p:sp>
        <p:nvSpPr>
          <p:cNvPr id="7" name="流程图: 决策 6"/>
          <p:cNvSpPr/>
          <p:nvPr/>
        </p:nvSpPr>
        <p:spPr>
          <a:xfrm>
            <a:off x="2612573" y="2799958"/>
            <a:ext cx="1772816" cy="923731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任职</a:t>
            </a:r>
            <a:endParaRPr lang="zh-CN" altLang="en-US" dirty="0"/>
          </a:p>
        </p:txBody>
      </p:sp>
      <p:sp>
        <p:nvSpPr>
          <p:cNvPr id="9" name="流程图: 决策 8"/>
          <p:cNvSpPr/>
          <p:nvPr/>
        </p:nvSpPr>
        <p:spPr>
          <a:xfrm>
            <a:off x="7159691" y="2799957"/>
            <a:ext cx="1772816" cy="923731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馆藏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75350" y="379937"/>
            <a:ext cx="2063226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rgbClr val="FF0000"/>
                </a:solidFill>
              </a:rPr>
              <a:t>博物馆</a:t>
            </a:r>
            <a:r>
              <a:rPr lang="zh-CN" altLang="en-US" u="sng" dirty="0" smtClean="0">
                <a:solidFill>
                  <a:srgbClr val="FF0000"/>
                </a:solidFill>
              </a:rPr>
              <a:t>编号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04344" y="1301688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9528890" y="5942822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rgbClr val="FF0000"/>
                </a:solidFill>
              </a:rPr>
              <a:t>文物编号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8547" y="4054148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20" name="椭圆 19"/>
          <p:cNvSpPr/>
          <p:nvPr/>
        </p:nvSpPr>
        <p:spPr>
          <a:xfrm>
            <a:off x="10431626" y="5163717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来源</a:t>
            </a:r>
          </a:p>
        </p:txBody>
      </p:sp>
      <p:sp>
        <p:nvSpPr>
          <p:cNvPr id="21" name="椭圆 20"/>
          <p:cNvSpPr/>
          <p:nvPr/>
        </p:nvSpPr>
        <p:spPr>
          <a:xfrm>
            <a:off x="8652589" y="5163717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年代</a:t>
            </a:r>
          </a:p>
        </p:txBody>
      </p:sp>
      <p:cxnSp>
        <p:nvCxnSpPr>
          <p:cNvPr id="24" name="直接连接符 23"/>
          <p:cNvCxnSpPr>
            <a:stCxn id="6" idx="3"/>
            <a:endCxn id="7" idx="1"/>
          </p:cNvCxnSpPr>
          <p:nvPr/>
        </p:nvCxnSpPr>
        <p:spPr>
          <a:xfrm>
            <a:off x="2068287" y="3261824"/>
            <a:ext cx="5442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85389" y="3261822"/>
            <a:ext cx="5442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9" idx="1"/>
          </p:cNvCxnSpPr>
          <p:nvPr/>
        </p:nvCxnSpPr>
        <p:spPr>
          <a:xfrm>
            <a:off x="6413243" y="3261822"/>
            <a:ext cx="74644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" idx="1"/>
          </p:cNvCxnSpPr>
          <p:nvPr/>
        </p:nvCxnSpPr>
        <p:spPr>
          <a:xfrm>
            <a:off x="8932507" y="3261822"/>
            <a:ext cx="590940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36600" y="518224"/>
            <a:ext cx="1854451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rgbClr val="FF0000"/>
                </a:solidFill>
              </a:rPr>
              <a:t>人员编号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13051" y="4166116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443520" y="1591634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年龄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1358" y="1574529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职位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917512" y="5260907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电话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730829" y="4194883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单位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31" idx="0"/>
            <a:endCxn id="6" idx="2"/>
          </p:cNvCxnSpPr>
          <p:nvPr/>
        </p:nvCxnSpPr>
        <p:spPr>
          <a:xfrm flipV="1">
            <a:off x="788439" y="3672371"/>
            <a:ext cx="538065" cy="4937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2"/>
            <a:endCxn id="21" idx="0"/>
          </p:cNvCxnSpPr>
          <p:nvPr/>
        </p:nvCxnSpPr>
        <p:spPr>
          <a:xfrm flipH="1">
            <a:off x="9227977" y="3672371"/>
            <a:ext cx="1037254" cy="14913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" idx="0"/>
            <a:endCxn id="30" idx="4"/>
          </p:cNvCxnSpPr>
          <p:nvPr/>
        </p:nvCxnSpPr>
        <p:spPr>
          <a:xfrm flipV="1">
            <a:off x="1326504" y="1357980"/>
            <a:ext cx="37322" cy="1493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2" idx="4"/>
          </p:cNvCxnSpPr>
          <p:nvPr/>
        </p:nvCxnSpPr>
        <p:spPr>
          <a:xfrm flipV="1">
            <a:off x="1291512" y="2431390"/>
            <a:ext cx="727396" cy="4198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" idx="0"/>
            <a:endCxn id="33" idx="4"/>
          </p:cNvCxnSpPr>
          <p:nvPr/>
        </p:nvCxnSpPr>
        <p:spPr>
          <a:xfrm flipH="1" flipV="1">
            <a:off x="666746" y="2414285"/>
            <a:ext cx="659758" cy="4369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4" idx="0"/>
          </p:cNvCxnSpPr>
          <p:nvPr/>
        </p:nvCxnSpPr>
        <p:spPr>
          <a:xfrm>
            <a:off x="1326503" y="3754009"/>
            <a:ext cx="166397" cy="15068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" idx="2"/>
            <a:endCxn id="35" idx="0"/>
          </p:cNvCxnSpPr>
          <p:nvPr/>
        </p:nvCxnSpPr>
        <p:spPr>
          <a:xfrm>
            <a:off x="1326504" y="3672371"/>
            <a:ext cx="979713" cy="5225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" idx="2"/>
            <a:endCxn id="16" idx="0"/>
          </p:cNvCxnSpPr>
          <p:nvPr/>
        </p:nvCxnSpPr>
        <p:spPr>
          <a:xfrm flipH="1">
            <a:off x="10104278" y="3672371"/>
            <a:ext cx="160953" cy="2270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2" idx="0"/>
            <a:endCxn id="5" idx="2"/>
          </p:cNvCxnSpPr>
          <p:nvPr/>
        </p:nvCxnSpPr>
        <p:spPr>
          <a:xfrm flipV="1">
            <a:off x="8397556" y="3672371"/>
            <a:ext cx="1867675" cy="381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" idx="2"/>
            <a:endCxn id="19" idx="0"/>
          </p:cNvCxnSpPr>
          <p:nvPr/>
        </p:nvCxnSpPr>
        <p:spPr>
          <a:xfrm>
            <a:off x="10265231" y="3672371"/>
            <a:ext cx="1388704" cy="381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0" idx="4"/>
            <a:endCxn id="4" idx="0"/>
          </p:cNvCxnSpPr>
          <p:nvPr/>
        </p:nvCxnSpPr>
        <p:spPr>
          <a:xfrm>
            <a:off x="5106963" y="1219693"/>
            <a:ext cx="564497" cy="1631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" idx="0"/>
            <a:endCxn id="14" idx="4"/>
          </p:cNvCxnSpPr>
          <p:nvPr/>
        </p:nvCxnSpPr>
        <p:spPr>
          <a:xfrm flipV="1">
            <a:off x="5671460" y="2246060"/>
            <a:ext cx="163872" cy="605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6"/>
            <a:endCxn id="4" idx="0"/>
          </p:cNvCxnSpPr>
          <p:nvPr/>
        </p:nvCxnSpPr>
        <p:spPr>
          <a:xfrm>
            <a:off x="4755119" y="1721566"/>
            <a:ext cx="916341" cy="11297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259944" y="1406304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电话</a:t>
            </a:r>
          </a:p>
        </p:txBody>
      </p:sp>
      <p:cxnSp>
        <p:nvCxnSpPr>
          <p:cNvPr id="81" name="直接连接符 80"/>
          <p:cNvCxnSpPr>
            <a:stCxn id="5" idx="2"/>
            <a:endCxn id="20" idx="0"/>
          </p:cNvCxnSpPr>
          <p:nvPr/>
        </p:nvCxnSpPr>
        <p:spPr>
          <a:xfrm>
            <a:off x="10265231" y="3672371"/>
            <a:ext cx="741783" cy="14913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822168" y="4054148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馆藏地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9523447" y="4054148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4516016" y="2916591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213008" y="2916591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682470" y="2892490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094333" y="2897928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6" name="流程图: 决策 135"/>
          <p:cNvSpPr/>
          <p:nvPr/>
        </p:nvSpPr>
        <p:spPr>
          <a:xfrm>
            <a:off x="6957432" y="940251"/>
            <a:ext cx="1365966" cy="848692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借出</a:t>
            </a:r>
          </a:p>
        </p:txBody>
      </p:sp>
      <p:sp>
        <p:nvSpPr>
          <p:cNvPr id="137" name="矩形 136"/>
          <p:cNvSpPr/>
          <p:nvPr/>
        </p:nvSpPr>
        <p:spPr>
          <a:xfrm>
            <a:off x="8823262" y="1064851"/>
            <a:ext cx="1016261" cy="5994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文物</a:t>
            </a:r>
          </a:p>
        </p:txBody>
      </p:sp>
      <p:cxnSp>
        <p:nvCxnSpPr>
          <p:cNvPr id="138" name="直接连接符 137"/>
          <p:cNvCxnSpPr>
            <a:stCxn id="4" idx="3"/>
            <a:endCxn id="136" idx="1"/>
          </p:cNvCxnSpPr>
          <p:nvPr/>
        </p:nvCxnSpPr>
        <p:spPr>
          <a:xfrm flipV="1">
            <a:off x="6413243" y="1364597"/>
            <a:ext cx="544189" cy="18972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6" idx="3"/>
            <a:endCxn id="137" idx="1"/>
          </p:cNvCxnSpPr>
          <p:nvPr/>
        </p:nvCxnSpPr>
        <p:spPr>
          <a:xfrm>
            <a:off x="8323398" y="1364597"/>
            <a:ext cx="4998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10292736" y="925652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归还日期</a:t>
            </a:r>
            <a:endParaRPr lang="zh-CN" altLang="en-US" dirty="0"/>
          </a:p>
        </p:txBody>
      </p:sp>
      <p:sp>
        <p:nvSpPr>
          <p:cNvPr id="145" name="椭圆 144"/>
          <p:cNvSpPr/>
          <p:nvPr/>
        </p:nvSpPr>
        <p:spPr>
          <a:xfrm>
            <a:off x="9398649" y="95227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rgbClr val="FF0000"/>
                </a:solidFill>
              </a:rPr>
              <a:t>借出编号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264400" y="1911601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借出日期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9689842" y="1841612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借出地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6449495" y="1784406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8411793" y="988648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0" name="直接连接符 149"/>
          <p:cNvCxnSpPr>
            <a:stCxn id="146" idx="0"/>
            <a:endCxn id="137" idx="2"/>
          </p:cNvCxnSpPr>
          <p:nvPr/>
        </p:nvCxnSpPr>
        <p:spPr>
          <a:xfrm flipV="1">
            <a:off x="8839788" y="1664342"/>
            <a:ext cx="491605" cy="2472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37" idx="3"/>
            <a:endCxn id="147" idx="0"/>
          </p:cNvCxnSpPr>
          <p:nvPr/>
        </p:nvCxnSpPr>
        <p:spPr>
          <a:xfrm>
            <a:off x="9839523" y="1364597"/>
            <a:ext cx="425707" cy="4770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37" idx="3"/>
            <a:endCxn id="144" idx="2"/>
          </p:cNvCxnSpPr>
          <p:nvPr/>
        </p:nvCxnSpPr>
        <p:spPr>
          <a:xfrm flipV="1">
            <a:off x="9839523" y="1345530"/>
            <a:ext cx="453213" cy="190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7" idx="3"/>
            <a:endCxn id="145" idx="4"/>
          </p:cNvCxnSpPr>
          <p:nvPr/>
        </p:nvCxnSpPr>
        <p:spPr>
          <a:xfrm flipV="1">
            <a:off x="9839523" y="934983"/>
            <a:ext cx="134514" cy="429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流程图: 决策 163"/>
          <p:cNvSpPr/>
          <p:nvPr/>
        </p:nvSpPr>
        <p:spPr>
          <a:xfrm>
            <a:off x="6272364" y="4948718"/>
            <a:ext cx="1365966" cy="848692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</a:t>
            </a:r>
            <a:r>
              <a:rPr lang="zh-CN" altLang="en-US" dirty="0"/>
              <a:t>入</a:t>
            </a:r>
          </a:p>
        </p:txBody>
      </p:sp>
      <p:cxnSp>
        <p:nvCxnSpPr>
          <p:cNvPr id="165" name="直接连接符 164"/>
          <p:cNvCxnSpPr>
            <a:stCxn id="4" idx="3"/>
            <a:endCxn id="164" idx="0"/>
          </p:cNvCxnSpPr>
          <p:nvPr/>
        </p:nvCxnSpPr>
        <p:spPr>
          <a:xfrm>
            <a:off x="6413243" y="3261824"/>
            <a:ext cx="542104" cy="1686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6783503" y="4003292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4695099" y="5073318"/>
            <a:ext cx="1016261" cy="5994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文物</a:t>
            </a:r>
          </a:p>
        </p:txBody>
      </p:sp>
      <p:cxnSp>
        <p:nvCxnSpPr>
          <p:cNvPr id="170" name="直接连接符 169"/>
          <p:cNvCxnSpPr>
            <a:stCxn id="169" idx="3"/>
            <a:endCxn id="164" idx="1"/>
          </p:cNvCxnSpPr>
          <p:nvPr/>
        </p:nvCxnSpPr>
        <p:spPr>
          <a:xfrm>
            <a:off x="5711360" y="5373064"/>
            <a:ext cx="5610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5821578" y="5015594"/>
            <a:ext cx="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3214625" y="4412398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借入日期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4565205" y="3924104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归还日期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3004485" y="5519935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rgbClr val="FF0000"/>
                </a:solidFill>
              </a:rPr>
              <a:t>借入编号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4385389" y="6003473"/>
            <a:ext cx="1150775" cy="8397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借入地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69" idx="2"/>
            <a:endCxn id="178" idx="0"/>
          </p:cNvCxnSpPr>
          <p:nvPr/>
        </p:nvCxnSpPr>
        <p:spPr>
          <a:xfrm flipH="1">
            <a:off x="4960777" y="5672809"/>
            <a:ext cx="242453" cy="33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1"/>
            <a:endCxn id="177" idx="7"/>
          </p:cNvCxnSpPr>
          <p:nvPr/>
        </p:nvCxnSpPr>
        <p:spPr>
          <a:xfrm flipH="1">
            <a:off x="3986733" y="5373064"/>
            <a:ext cx="708366" cy="2698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9" idx="1"/>
            <a:endCxn id="175" idx="5"/>
          </p:cNvCxnSpPr>
          <p:nvPr/>
        </p:nvCxnSpPr>
        <p:spPr>
          <a:xfrm flipH="1" flipV="1">
            <a:off x="4196873" y="5129175"/>
            <a:ext cx="498226" cy="243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69" idx="0"/>
            <a:endCxn id="176" idx="4"/>
          </p:cNvCxnSpPr>
          <p:nvPr/>
        </p:nvCxnSpPr>
        <p:spPr>
          <a:xfrm flipH="1" flipV="1">
            <a:off x="5140593" y="4763860"/>
            <a:ext cx="62637" cy="3094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ZYH</cp:lastModifiedBy>
  <cp:revision>5</cp:revision>
  <dcterms:created xsi:type="dcterms:W3CDTF">2023-12-29T06:01:29Z</dcterms:created>
  <dcterms:modified xsi:type="dcterms:W3CDTF">2023-12-29T06:41:32Z</dcterms:modified>
</cp:coreProperties>
</file>