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24ED1-E92D-4214-910E-DEE1B4075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52D9E-501C-4E06-8064-BA69EAC06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16F7F-95ED-46E4-9E86-E483BD6D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D0206-CF0F-4FF8-8343-3AC80D03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6A977-C6B5-4A91-84F7-B081C8D0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9CCC7-8431-4635-886F-5DF52571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19D1B-F845-42B5-8073-F193F75B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C69EB-9425-43F4-9547-289B757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093A1-B411-430C-A3B3-7879304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422BB-2A07-4FF8-821A-7964C5B5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1E342-ED86-4568-BBF8-1B5AEE74D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29E76-79D6-4D31-A205-1687B0185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25B96-6B99-4B08-9107-E66B964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037A-F222-4D78-8D77-4CB1097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40B49-00DB-41E1-8A7C-E8C06AB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3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3A9F-493C-40FF-BB12-B5C79923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037E9-DF04-4D40-8469-52466D7B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769A6-96F6-4566-8D3E-AD466918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43943-7722-47D1-9514-2387F302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02C75-BDD8-4DB9-A726-BF1BAA4B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C4FD7-62B1-4DA9-B2E8-8E33CF8B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48823-2DC5-44BD-837A-D786A8CF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77EF7-6507-46B4-88D7-D5C7148E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583FD-1343-4D90-8666-098B1151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9DC83-4687-46F1-A759-6A01EF6A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8598-3333-4DD8-B3C3-F3D0B262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EE62-DD28-4F80-80FD-F153E1770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6837E-D067-4307-8A35-CCBFE935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C65BB-604F-41E9-9CC9-B3700AAB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6944E-BCC8-4146-AC55-3F0E091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D0FF1-B6E3-4FEA-A720-D2DAA6D9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1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5D8E-054D-424C-8635-0D3469D9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C3AF5-AA98-4B32-84FC-54268B0F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45245-AEE4-4444-8260-F68DF674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5486B-212E-45D9-91B7-398CA3135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E2C47-0F19-442A-9F9E-34575610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6D22AC-384D-48F4-ABBF-3E244D6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BC754-D9E2-4568-9644-593EFE92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6CB079-7BDE-4D71-8545-6CC661A3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936E2-C98F-48F9-B963-E9E95E0C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CAEBB4-38DD-49CE-8764-88DA966B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0F2DB-36FD-442C-B763-2AB8A120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D84B6-6E88-4FAF-B5CF-35D0BAC8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7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50416-DFA6-4D23-A277-CFAF77E0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B27D8-820E-408C-93BF-8F02BE3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C6871-00F7-483E-9009-EC65BAB8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E422-101F-4860-80CA-57D9D5C8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E9A5-610B-4C3A-A8E0-280A5DBE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1BD54-BB1F-4219-BC37-BED475BF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F4EB3-F2E7-4D10-B403-2CB545FC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F0CE3-BBA9-41A6-BF0D-38E997AA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6EE22-5499-4D7E-9F85-01FD8BD6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6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40CE7-61AD-43BA-8588-B3BA995C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B100A8-A513-4DEB-A036-566486FF8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31D3B-AC1E-4DB1-A7E9-4A10B0FA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6260D-3367-423B-B996-88DEAC88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C1059-6A43-43C2-94FF-1288C680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BF803-2A3C-40D2-9F90-42596FD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65169F-47FA-4D11-B678-62C3AB9D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B0590-8951-4EC1-AF15-75E6BC61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F0A61-56C9-4B65-A4E9-F8BB9DC49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0EA5-D682-46F9-ACB0-7CCE912B490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DD386-FAF8-422D-A774-FDE228CC7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C87CF-AECF-433F-A812-70DC3E94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08CE-8D9D-44F9-BA7A-919D6379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BDA8F4-E8FF-409C-9B90-19A470315C73}"/>
              </a:ext>
            </a:extLst>
          </p:cNvPr>
          <p:cNvSpPr txBox="1"/>
          <p:nvPr/>
        </p:nvSpPr>
        <p:spPr>
          <a:xfrm>
            <a:off x="554182" y="47105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30M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FBD68-CE8B-4E18-B3EA-09662A8D498E}"/>
              </a:ext>
            </a:extLst>
          </p:cNvPr>
          <p:cNvSpPr txBox="1"/>
          <p:nvPr/>
        </p:nvSpPr>
        <p:spPr>
          <a:xfrm>
            <a:off x="1256145" y="332555"/>
            <a:ext cx="4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30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962346-05AC-4691-ABE2-87D682BC4166}"/>
              </a:ext>
            </a:extLst>
          </p:cNvPr>
          <p:cNvSpPr txBox="1"/>
          <p:nvPr/>
        </p:nvSpPr>
        <p:spPr>
          <a:xfrm>
            <a:off x="1703200" y="332554"/>
            <a:ext cx="86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10</a:t>
            </a: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100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C96A0-C4A6-42BF-84A7-C10214AA5524}"/>
              </a:ext>
            </a:extLst>
          </p:cNvPr>
          <p:cNvCxnSpPr>
            <a:cxnSpLocks/>
          </p:cNvCxnSpPr>
          <p:nvPr/>
        </p:nvCxnSpPr>
        <p:spPr>
          <a:xfrm>
            <a:off x="1914258" y="633863"/>
            <a:ext cx="47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E22A96-776B-4270-9465-E93DD6396774}"/>
              </a:ext>
            </a:extLst>
          </p:cNvPr>
          <p:cNvCxnSpPr>
            <a:cxnSpLocks/>
          </p:cNvCxnSpPr>
          <p:nvPr/>
        </p:nvCxnSpPr>
        <p:spPr>
          <a:xfrm>
            <a:off x="1334611" y="633863"/>
            <a:ext cx="34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C3E6D0F-0A3E-4B43-88E2-D8AA20D7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72" y="2268853"/>
            <a:ext cx="2063500" cy="20726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C9ED7A-F053-4796-AA1B-D8651F4FD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72" y="2392678"/>
            <a:ext cx="2063500" cy="2072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99BC9C-A054-45CB-8D1C-50835F55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47" y="2354583"/>
            <a:ext cx="2063500" cy="20726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A5BCB8-15DA-4DD4-982A-6D75CCC93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96" y="2343145"/>
            <a:ext cx="2063500" cy="20726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C79D35-F567-4F77-BFCB-581CF4FB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38" y="2348864"/>
            <a:ext cx="2063500" cy="20726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CE0ECF-8A06-4663-87CC-7CEADCE99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72" y="2268853"/>
            <a:ext cx="2063500" cy="20726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B37273-9CB5-4785-821F-F12322757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26" y="2351724"/>
            <a:ext cx="2063500" cy="207264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79F7DA-840F-42C6-9305-3855CF1CB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26" y="2348864"/>
            <a:ext cx="2063500" cy="20726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A811530-66FF-43EE-8A13-456310C12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6" y="2354583"/>
            <a:ext cx="2063500" cy="20726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01E59EB-1033-434F-92E6-E5DAE2ADD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26" y="2354583"/>
            <a:ext cx="2063500" cy="2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BDA8F4-E8FF-409C-9B90-19A470315C73}"/>
              </a:ext>
            </a:extLst>
          </p:cNvPr>
          <p:cNvSpPr txBox="1"/>
          <p:nvPr/>
        </p:nvSpPr>
        <p:spPr>
          <a:xfrm>
            <a:off x="554182" y="47105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24M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FBD68-CE8B-4E18-B3EA-09662A8D498E}"/>
              </a:ext>
            </a:extLst>
          </p:cNvPr>
          <p:cNvSpPr txBox="1"/>
          <p:nvPr/>
        </p:nvSpPr>
        <p:spPr>
          <a:xfrm>
            <a:off x="1256145" y="332555"/>
            <a:ext cx="4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24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962346-05AC-4691-ABE2-87D682BC4166}"/>
              </a:ext>
            </a:extLst>
          </p:cNvPr>
          <p:cNvSpPr txBox="1"/>
          <p:nvPr/>
        </p:nvSpPr>
        <p:spPr>
          <a:xfrm>
            <a:off x="1703200" y="332554"/>
            <a:ext cx="86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10</a:t>
            </a: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80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C96A0-C4A6-42BF-84A7-C10214AA5524}"/>
              </a:ext>
            </a:extLst>
          </p:cNvPr>
          <p:cNvCxnSpPr>
            <a:cxnSpLocks/>
          </p:cNvCxnSpPr>
          <p:nvPr/>
        </p:nvCxnSpPr>
        <p:spPr>
          <a:xfrm>
            <a:off x="1914258" y="633863"/>
            <a:ext cx="47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E22A96-776B-4270-9465-E93DD6396774}"/>
              </a:ext>
            </a:extLst>
          </p:cNvPr>
          <p:cNvCxnSpPr>
            <a:cxnSpLocks/>
          </p:cNvCxnSpPr>
          <p:nvPr/>
        </p:nvCxnSpPr>
        <p:spPr>
          <a:xfrm>
            <a:off x="1334611" y="633863"/>
            <a:ext cx="34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C3E6D0F-0A3E-4B43-88E2-D8AA20D7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66" y="2115978"/>
            <a:ext cx="2063500" cy="20726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C9ED7A-F053-4796-AA1B-D8651F4FD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82" y="2115978"/>
            <a:ext cx="2063500" cy="2072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99BC9C-A054-45CB-8D1C-50835F55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82" y="2115978"/>
            <a:ext cx="2063500" cy="20726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A5BCB8-15DA-4DD4-982A-6D75CCC93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17" y="2115978"/>
            <a:ext cx="2063500" cy="20726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C79D35-F567-4F77-BFCB-581CF4FB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47" y="2115978"/>
            <a:ext cx="2063500" cy="20726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CE0ECF-8A06-4663-87CC-7CEADCE99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0" y="2115978"/>
            <a:ext cx="2063500" cy="20726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B37273-9CB5-4785-821F-F12322757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17" y="2115978"/>
            <a:ext cx="2063500" cy="207264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79F7DA-840F-42C6-9305-3855CF1CB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62" y="2115978"/>
            <a:ext cx="2063500" cy="20726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A811530-66FF-43EE-8A13-456310C12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17" y="2115978"/>
            <a:ext cx="2063500" cy="20726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01E59EB-1033-434F-92E6-E5DAE2ADD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0" y="2115978"/>
            <a:ext cx="2063500" cy="2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BDA8F4-E8FF-409C-9B90-19A470315C73}"/>
              </a:ext>
            </a:extLst>
          </p:cNvPr>
          <p:cNvSpPr txBox="1"/>
          <p:nvPr/>
        </p:nvSpPr>
        <p:spPr>
          <a:xfrm>
            <a:off x="554182" y="471055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19M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FBD68-CE8B-4E18-B3EA-09662A8D498E}"/>
              </a:ext>
            </a:extLst>
          </p:cNvPr>
          <p:cNvSpPr txBox="1"/>
          <p:nvPr/>
        </p:nvSpPr>
        <p:spPr>
          <a:xfrm>
            <a:off x="1256145" y="332555"/>
            <a:ext cx="4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19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962346-05AC-4691-ABE2-87D682BC4166}"/>
              </a:ext>
            </a:extLst>
          </p:cNvPr>
          <p:cNvSpPr txBox="1"/>
          <p:nvPr/>
        </p:nvSpPr>
        <p:spPr>
          <a:xfrm>
            <a:off x="1703200" y="332554"/>
            <a:ext cx="86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10</a:t>
            </a: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63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C96A0-C4A6-42BF-84A7-C10214AA5524}"/>
              </a:ext>
            </a:extLst>
          </p:cNvPr>
          <p:cNvCxnSpPr>
            <a:cxnSpLocks/>
          </p:cNvCxnSpPr>
          <p:nvPr/>
        </p:nvCxnSpPr>
        <p:spPr>
          <a:xfrm>
            <a:off x="1914258" y="633863"/>
            <a:ext cx="47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E22A96-776B-4270-9465-E93DD6396774}"/>
              </a:ext>
            </a:extLst>
          </p:cNvPr>
          <p:cNvCxnSpPr>
            <a:cxnSpLocks/>
          </p:cNvCxnSpPr>
          <p:nvPr/>
        </p:nvCxnSpPr>
        <p:spPr>
          <a:xfrm>
            <a:off x="1334611" y="633863"/>
            <a:ext cx="34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1A4B0A1-8820-4E31-9171-8E33E10E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66" y="2115978"/>
            <a:ext cx="2063500" cy="20726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679C0F-322E-4E0C-B77C-3B44DF812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8" y="2129789"/>
            <a:ext cx="2063500" cy="20726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74240F-0C7B-4032-9EA4-B15527EDF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04" y="2178128"/>
            <a:ext cx="2063500" cy="20726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16F64F2-6E24-4E87-992D-5DEBA1B4B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61" y="2143600"/>
            <a:ext cx="2063500" cy="20726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F31B6E-FFB6-4071-A8AF-B2FD7D89E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48" y="2136695"/>
            <a:ext cx="2063500" cy="20726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89419E-ACF2-4081-B3C8-B6400C26A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85" y="2102167"/>
            <a:ext cx="2063500" cy="20726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9D9ADC0-ABDB-4D97-8C92-6BF68DCCB6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8" y="2135031"/>
            <a:ext cx="2063500" cy="20726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02F66C4-00D5-4F01-9CBA-A6338E707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4" y="2136695"/>
            <a:ext cx="2063500" cy="207264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E4D1D7-2DC3-4266-BE21-DC83D0C3B9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47" y="2143600"/>
            <a:ext cx="2063500" cy="20726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7CCB55C-2278-4166-9F44-B4D0F5EA16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18" y="2129789"/>
            <a:ext cx="2063500" cy="2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2020-07-10T06:03:51Z</dcterms:created>
  <dcterms:modified xsi:type="dcterms:W3CDTF">2020-07-10T08:19:43Z</dcterms:modified>
</cp:coreProperties>
</file>