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510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234" y="2989204"/>
            <a:ext cx="1515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deletecustomer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2258" y="3082866"/>
            <a:ext cx="15427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“</a:t>
            </a:r>
            <a:r>
              <a:rPr lang="en-US" sz="1400" dirty="0" err="1">
                <a:solidFill>
                  <a:srgbClr val="0070C0"/>
                </a:solidFill>
              </a:rPr>
              <a:t>deletecustomer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3434" y="3150453"/>
            <a:ext cx="14867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deleteCustomer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2019-03-06T12:38:00Z</dcterms:modified>
</cp:coreProperties>
</file>