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7" r:id="rId3"/>
    <p:sldId id="748" r:id="rId5"/>
    <p:sldId id="747" r:id="rId6"/>
    <p:sldId id="736" r:id="rId7"/>
    <p:sldId id="725" r:id="rId8"/>
    <p:sldId id="737" r:id="rId9"/>
    <p:sldId id="742" r:id="rId10"/>
    <p:sldId id="738" r:id="rId11"/>
    <p:sldId id="726" r:id="rId12"/>
    <p:sldId id="291" r:id="rId13"/>
    <p:sldId id="295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656D"/>
    <a:srgbClr val="3333B3"/>
    <a:srgbClr val="FFBB3C"/>
    <a:srgbClr val="FFFFFF"/>
    <a:srgbClr val="005825"/>
    <a:srgbClr val="70AD47"/>
    <a:srgbClr val="ED7D31"/>
    <a:srgbClr val="44546A"/>
    <a:srgbClr val="00501F"/>
    <a:srgbClr val="0073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9" autoAdjust="0"/>
    <p:restoredTop sz="83855" autoAdjust="0"/>
  </p:normalViewPr>
  <p:slideViewPr>
    <p:cSldViewPr snapToGrid="0">
      <p:cViewPr varScale="1">
        <p:scale>
          <a:sx n="72" d="100"/>
          <a:sy n="72" d="100"/>
        </p:scale>
        <p:origin x="10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26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E2E82-15CE-43C1-B87C-D276F6F80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38594-D5F7-49A2-9AB8-4225AEC5B5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4F938-555B-492E-B144-2097C4AF7A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A34-2959-4BB4-A62C-231434927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A34-2959-4BB4-A62C-231434927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FB0C-A1C3-4A17-99D8-4AB3FA1DDE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45A34-2959-4BB4-A62C-231434927A5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8.GIF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7" Type="http://schemas.openxmlformats.org/officeDocument/2006/relationships/notesSlide" Target="../notesSlides/notesSlide7.xml"/><Relationship Id="rId16" Type="http://schemas.openxmlformats.org/officeDocument/2006/relationships/slideLayout" Target="../slideLayouts/slideLayout3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4" Type="http://schemas.openxmlformats.org/officeDocument/2006/relationships/notesSlide" Target="../notesSlides/notesSlide9.xml"/><Relationship Id="rId13" Type="http://schemas.openxmlformats.org/officeDocument/2006/relationships/slideLayout" Target="../slideLayouts/slideLayout3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4" b="46967"/>
          <a:stretch>
            <a:fillRect/>
          </a:stretch>
        </p:blipFill>
        <p:spPr>
          <a:xfrm>
            <a:off x="0" y="1613215"/>
            <a:ext cx="12209296" cy="28779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1612232"/>
            <a:ext cx="12192000" cy="2877922"/>
          </a:xfrm>
          <a:prstGeom prst="rect">
            <a:avLst/>
          </a:prstGeom>
          <a:gradFill>
            <a:gsLst>
              <a:gs pos="0">
                <a:srgbClr val="014723"/>
              </a:gs>
              <a:gs pos="59000">
                <a:srgbClr val="014723">
                  <a:alpha val="60000"/>
                </a:srgbClr>
              </a:gs>
              <a:gs pos="100000">
                <a:srgbClr val="014723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6"/>
          <p:cNvSpPr txBox="1"/>
          <p:nvPr/>
        </p:nvSpPr>
        <p:spPr>
          <a:xfrm>
            <a:off x="6259564" y="4855109"/>
            <a:ext cx="3313679" cy="461641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项目成员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XXXXXXXX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6259564" y="6097987"/>
            <a:ext cx="3313679" cy="461641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汇报时间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XXXXXXXX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7"/>
          <p:cNvSpPr>
            <a:spLocks noChangeAspect="1" noEditPoints="1"/>
          </p:cNvSpPr>
          <p:nvPr/>
        </p:nvSpPr>
        <p:spPr bwMode="auto">
          <a:xfrm>
            <a:off x="5696069" y="4850506"/>
            <a:ext cx="462900" cy="466244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r="2284" b="11992"/>
          <a:stretch>
            <a:fillRect/>
          </a:stretch>
        </p:blipFill>
        <p:spPr>
          <a:xfrm>
            <a:off x="4379500" y="298372"/>
            <a:ext cx="3433000" cy="1072662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5712232" y="6120357"/>
            <a:ext cx="430576" cy="429313"/>
            <a:chOff x="7150101" y="3190875"/>
            <a:chExt cx="541338" cy="539750"/>
          </a:xfrm>
          <a:solidFill>
            <a:srgbClr val="014924"/>
          </a:solidFill>
        </p:grpSpPr>
        <p:sp>
          <p:nvSpPr>
            <p:cNvPr id="18" name="Freeform 90"/>
            <p:cNvSpPr>
              <a:spLocks noEditPoints="1"/>
            </p:cNvSpPr>
            <p:nvPr/>
          </p:nvSpPr>
          <p:spPr bwMode="auto">
            <a:xfrm>
              <a:off x="7353301" y="3392488"/>
              <a:ext cx="134938" cy="134938"/>
            </a:xfrm>
            <a:custGeom>
              <a:avLst/>
              <a:gdLst>
                <a:gd name="T0" fmla="*/ 24 w 48"/>
                <a:gd name="T1" fmla="*/ 0 h 48"/>
                <a:gd name="T2" fmla="*/ 0 w 48"/>
                <a:gd name="T3" fmla="*/ 24 h 48"/>
                <a:gd name="T4" fmla="*/ 24 w 48"/>
                <a:gd name="T5" fmla="*/ 48 h 48"/>
                <a:gd name="T6" fmla="*/ 48 w 48"/>
                <a:gd name="T7" fmla="*/ 24 h 48"/>
                <a:gd name="T8" fmla="*/ 24 w 48"/>
                <a:gd name="T9" fmla="*/ 0 h 48"/>
                <a:gd name="T10" fmla="*/ 21 w 48"/>
                <a:gd name="T11" fmla="*/ 16 h 48"/>
                <a:gd name="T12" fmla="*/ 16 w 48"/>
                <a:gd name="T13" fmla="*/ 21 h 48"/>
                <a:gd name="T14" fmla="*/ 12 w 48"/>
                <a:gd name="T15" fmla="*/ 24 h 48"/>
                <a:gd name="T16" fmla="*/ 11 w 48"/>
                <a:gd name="T17" fmla="*/ 24 h 48"/>
                <a:gd name="T18" fmla="*/ 8 w 48"/>
                <a:gd name="T19" fmla="*/ 19 h 48"/>
                <a:gd name="T20" fmla="*/ 19 w 48"/>
                <a:gd name="T21" fmla="*/ 8 h 48"/>
                <a:gd name="T22" fmla="*/ 24 w 48"/>
                <a:gd name="T23" fmla="*/ 11 h 48"/>
                <a:gd name="T24" fmla="*/ 21 w 48"/>
                <a:gd name="T2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7" y="48"/>
                    <a:pt x="48" y="37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lose/>
                  <a:moveTo>
                    <a:pt x="21" y="16"/>
                  </a:moveTo>
                  <a:cubicBezTo>
                    <a:pt x="19" y="17"/>
                    <a:pt x="17" y="19"/>
                    <a:pt x="16" y="21"/>
                  </a:cubicBezTo>
                  <a:cubicBezTo>
                    <a:pt x="15" y="23"/>
                    <a:pt x="14" y="24"/>
                    <a:pt x="12" y="24"/>
                  </a:cubicBezTo>
                  <a:cubicBezTo>
                    <a:pt x="12" y="24"/>
                    <a:pt x="11" y="24"/>
                    <a:pt x="11" y="24"/>
                  </a:cubicBezTo>
                  <a:cubicBezTo>
                    <a:pt x="9" y="23"/>
                    <a:pt x="8" y="21"/>
                    <a:pt x="8" y="19"/>
                  </a:cubicBezTo>
                  <a:cubicBezTo>
                    <a:pt x="10" y="14"/>
                    <a:pt x="14" y="10"/>
                    <a:pt x="19" y="8"/>
                  </a:cubicBezTo>
                  <a:cubicBezTo>
                    <a:pt x="21" y="7"/>
                    <a:pt x="23" y="8"/>
                    <a:pt x="24" y="11"/>
                  </a:cubicBezTo>
                  <a:cubicBezTo>
                    <a:pt x="25" y="13"/>
                    <a:pt x="24" y="15"/>
                    <a:pt x="2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CA1"/>
                </a:solidFill>
              </a:endParaRPr>
            </a:p>
          </p:txBody>
        </p:sp>
        <p:sp>
          <p:nvSpPr>
            <p:cNvPr id="20" name="Freeform 91"/>
            <p:cNvSpPr>
              <a:spLocks noEditPoints="1"/>
            </p:cNvSpPr>
            <p:nvPr/>
          </p:nvSpPr>
          <p:spPr bwMode="auto">
            <a:xfrm>
              <a:off x="7150101" y="3190875"/>
              <a:ext cx="541338" cy="539750"/>
            </a:xfrm>
            <a:custGeom>
              <a:avLst/>
              <a:gdLst>
                <a:gd name="T0" fmla="*/ 179 w 192"/>
                <a:gd name="T1" fmla="*/ 47 h 192"/>
                <a:gd name="T2" fmla="*/ 185 w 192"/>
                <a:gd name="T3" fmla="*/ 41 h 192"/>
                <a:gd name="T4" fmla="*/ 192 w 192"/>
                <a:gd name="T5" fmla="*/ 24 h 192"/>
                <a:gd name="T6" fmla="*/ 185 w 192"/>
                <a:gd name="T7" fmla="*/ 7 h 192"/>
                <a:gd name="T8" fmla="*/ 168 w 192"/>
                <a:gd name="T9" fmla="*/ 0 h 192"/>
                <a:gd name="T10" fmla="*/ 151 w 192"/>
                <a:gd name="T11" fmla="*/ 7 h 192"/>
                <a:gd name="T12" fmla="*/ 145 w 192"/>
                <a:gd name="T13" fmla="*/ 13 h 192"/>
                <a:gd name="T14" fmla="*/ 96 w 192"/>
                <a:gd name="T15" fmla="*/ 0 h 192"/>
                <a:gd name="T16" fmla="*/ 47 w 192"/>
                <a:gd name="T17" fmla="*/ 13 h 192"/>
                <a:gd name="T18" fmla="*/ 41 w 192"/>
                <a:gd name="T19" fmla="*/ 7 h 192"/>
                <a:gd name="T20" fmla="*/ 24 w 192"/>
                <a:gd name="T21" fmla="*/ 0 h 192"/>
                <a:gd name="T22" fmla="*/ 7 w 192"/>
                <a:gd name="T23" fmla="*/ 7 h 192"/>
                <a:gd name="T24" fmla="*/ 0 w 192"/>
                <a:gd name="T25" fmla="*/ 24 h 192"/>
                <a:gd name="T26" fmla="*/ 7 w 192"/>
                <a:gd name="T27" fmla="*/ 41 h 192"/>
                <a:gd name="T28" fmla="*/ 14 w 192"/>
                <a:gd name="T29" fmla="*/ 47 h 192"/>
                <a:gd name="T30" fmla="*/ 0 w 192"/>
                <a:gd name="T31" fmla="*/ 96 h 192"/>
                <a:gd name="T32" fmla="*/ 13 w 192"/>
                <a:gd name="T33" fmla="*/ 145 h 192"/>
                <a:gd name="T34" fmla="*/ 7 w 192"/>
                <a:gd name="T35" fmla="*/ 151 h 192"/>
                <a:gd name="T36" fmla="*/ 0 w 192"/>
                <a:gd name="T37" fmla="*/ 168 h 192"/>
                <a:gd name="T38" fmla="*/ 7 w 192"/>
                <a:gd name="T39" fmla="*/ 185 h 192"/>
                <a:gd name="T40" fmla="*/ 24 w 192"/>
                <a:gd name="T41" fmla="*/ 192 h 192"/>
                <a:gd name="T42" fmla="*/ 41 w 192"/>
                <a:gd name="T43" fmla="*/ 185 h 192"/>
                <a:gd name="T44" fmla="*/ 47 w 192"/>
                <a:gd name="T45" fmla="*/ 179 h 192"/>
                <a:gd name="T46" fmla="*/ 96 w 192"/>
                <a:gd name="T47" fmla="*/ 192 h 192"/>
                <a:gd name="T48" fmla="*/ 145 w 192"/>
                <a:gd name="T49" fmla="*/ 179 h 192"/>
                <a:gd name="T50" fmla="*/ 151 w 192"/>
                <a:gd name="T51" fmla="*/ 185 h 192"/>
                <a:gd name="T52" fmla="*/ 168 w 192"/>
                <a:gd name="T53" fmla="*/ 192 h 192"/>
                <a:gd name="T54" fmla="*/ 185 w 192"/>
                <a:gd name="T55" fmla="*/ 185 h 192"/>
                <a:gd name="T56" fmla="*/ 192 w 192"/>
                <a:gd name="T57" fmla="*/ 168 h 192"/>
                <a:gd name="T58" fmla="*/ 185 w 192"/>
                <a:gd name="T59" fmla="*/ 151 h 192"/>
                <a:gd name="T60" fmla="*/ 179 w 192"/>
                <a:gd name="T61" fmla="*/ 145 h 192"/>
                <a:gd name="T62" fmla="*/ 192 w 192"/>
                <a:gd name="T63" fmla="*/ 96 h 192"/>
                <a:gd name="T64" fmla="*/ 179 w 192"/>
                <a:gd name="T65" fmla="*/ 47 h 192"/>
                <a:gd name="T66" fmla="*/ 96 w 192"/>
                <a:gd name="T67" fmla="*/ 176 h 192"/>
                <a:gd name="T68" fmla="*/ 16 w 192"/>
                <a:gd name="T69" fmla="*/ 96 h 192"/>
                <a:gd name="T70" fmla="*/ 96 w 192"/>
                <a:gd name="T71" fmla="*/ 16 h 192"/>
                <a:gd name="T72" fmla="*/ 176 w 192"/>
                <a:gd name="T73" fmla="*/ 96 h 192"/>
                <a:gd name="T74" fmla="*/ 96 w 192"/>
                <a:gd name="T75" fmla="*/ 17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2" h="192">
                  <a:moveTo>
                    <a:pt x="179" y="47"/>
                  </a:moveTo>
                  <a:cubicBezTo>
                    <a:pt x="185" y="41"/>
                    <a:pt x="185" y="41"/>
                    <a:pt x="185" y="41"/>
                  </a:cubicBezTo>
                  <a:cubicBezTo>
                    <a:pt x="190" y="36"/>
                    <a:pt x="192" y="30"/>
                    <a:pt x="192" y="24"/>
                  </a:cubicBezTo>
                  <a:cubicBezTo>
                    <a:pt x="192" y="17"/>
                    <a:pt x="190" y="11"/>
                    <a:pt x="185" y="7"/>
                  </a:cubicBezTo>
                  <a:cubicBezTo>
                    <a:pt x="181" y="2"/>
                    <a:pt x="175" y="0"/>
                    <a:pt x="168" y="0"/>
                  </a:cubicBezTo>
                  <a:cubicBezTo>
                    <a:pt x="162" y="0"/>
                    <a:pt x="156" y="2"/>
                    <a:pt x="151" y="7"/>
                  </a:cubicBezTo>
                  <a:cubicBezTo>
                    <a:pt x="145" y="13"/>
                    <a:pt x="145" y="13"/>
                    <a:pt x="145" y="13"/>
                  </a:cubicBezTo>
                  <a:cubicBezTo>
                    <a:pt x="130" y="5"/>
                    <a:pt x="113" y="0"/>
                    <a:pt x="96" y="0"/>
                  </a:cubicBezTo>
                  <a:cubicBezTo>
                    <a:pt x="79" y="0"/>
                    <a:pt x="62" y="5"/>
                    <a:pt x="47" y="13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37" y="2"/>
                    <a:pt x="31" y="0"/>
                    <a:pt x="24" y="0"/>
                  </a:cubicBezTo>
                  <a:cubicBezTo>
                    <a:pt x="18" y="0"/>
                    <a:pt x="12" y="2"/>
                    <a:pt x="7" y="7"/>
                  </a:cubicBezTo>
                  <a:cubicBezTo>
                    <a:pt x="3" y="11"/>
                    <a:pt x="0" y="17"/>
                    <a:pt x="0" y="24"/>
                  </a:cubicBezTo>
                  <a:cubicBezTo>
                    <a:pt x="0" y="30"/>
                    <a:pt x="3" y="36"/>
                    <a:pt x="7" y="41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5" y="62"/>
                    <a:pt x="0" y="79"/>
                    <a:pt x="0" y="96"/>
                  </a:cubicBezTo>
                  <a:cubicBezTo>
                    <a:pt x="0" y="113"/>
                    <a:pt x="5" y="130"/>
                    <a:pt x="13" y="145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3" y="155"/>
                    <a:pt x="0" y="161"/>
                    <a:pt x="0" y="168"/>
                  </a:cubicBezTo>
                  <a:cubicBezTo>
                    <a:pt x="0" y="174"/>
                    <a:pt x="3" y="180"/>
                    <a:pt x="7" y="185"/>
                  </a:cubicBezTo>
                  <a:cubicBezTo>
                    <a:pt x="12" y="189"/>
                    <a:pt x="18" y="192"/>
                    <a:pt x="24" y="192"/>
                  </a:cubicBezTo>
                  <a:cubicBezTo>
                    <a:pt x="31" y="192"/>
                    <a:pt x="37" y="189"/>
                    <a:pt x="41" y="185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62" y="187"/>
                    <a:pt x="79" y="192"/>
                    <a:pt x="96" y="192"/>
                  </a:cubicBezTo>
                  <a:cubicBezTo>
                    <a:pt x="113" y="192"/>
                    <a:pt x="130" y="187"/>
                    <a:pt x="145" y="179"/>
                  </a:cubicBezTo>
                  <a:cubicBezTo>
                    <a:pt x="151" y="185"/>
                    <a:pt x="151" y="185"/>
                    <a:pt x="151" y="185"/>
                  </a:cubicBezTo>
                  <a:cubicBezTo>
                    <a:pt x="156" y="189"/>
                    <a:pt x="162" y="192"/>
                    <a:pt x="168" y="192"/>
                  </a:cubicBezTo>
                  <a:cubicBezTo>
                    <a:pt x="175" y="192"/>
                    <a:pt x="181" y="189"/>
                    <a:pt x="185" y="185"/>
                  </a:cubicBezTo>
                  <a:cubicBezTo>
                    <a:pt x="190" y="180"/>
                    <a:pt x="192" y="174"/>
                    <a:pt x="192" y="168"/>
                  </a:cubicBezTo>
                  <a:cubicBezTo>
                    <a:pt x="192" y="161"/>
                    <a:pt x="190" y="155"/>
                    <a:pt x="185" y="151"/>
                  </a:cubicBezTo>
                  <a:cubicBezTo>
                    <a:pt x="179" y="145"/>
                    <a:pt x="179" y="145"/>
                    <a:pt x="179" y="145"/>
                  </a:cubicBezTo>
                  <a:cubicBezTo>
                    <a:pt x="188" y="130"/>
                    <a:pt x="192" y="113"/>
                    <a:pt x="192" y="96"/>
                  </a:cubicBezTo>
                  <a:cubicBezTo>
                    <a:pt x="192" y="79"/>
                    <a:pt x="188" y="62"/>
                    <a:pt x="179" y="47"/>
                  </a:cubicBezTo>
                  <a:close/>
                  <a:moveTo>
                    <a:pt x="96" y="176"/>
                  </a:moveTo>
                  <a:cubicBezTo>
                    <a:pt x="52" y="176"/>
                    <a:pt x="16" y="140"/>
                    <a:pt x="16" y="96"/>
                  </a:cubicBezTo>
                  <a:cubicBezTo>
                    <a:pt x="16" y="52"/>
                    <a:pt x="52" y="16"/>
                    <a:pt x="96" y="16"/>
                  </a:cubicBezTo>
                  <a:cubicBezTo>
                    <a:pt x="140" y="16"/>
                    <a:pt x="176" y="52"/>
                    <a:pt x="176" y="96"/>
                  </a:cubicBezTo>
                  <a:cubicBezTo>
                    <a:pt x="176" y="140"/>
                    <a:pt x="140" y="176"/>
                    <a:pt x="96" y="1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CA1"/>
                </a:solidFill>
              </a:endParaRPr>
            </a:p>
          </p:txBody>
        </p:sp>
        <p:sp>
          <p:nvSpPr>
            <p:cNvPr id="21" name="Freeform 92"/>
            <p:cNvSpPr>
              <a:spLocks noEditPoints="1"/>
            </p:cNvSpPr>
            <p:nvPr/>
          </p:nvSpPr>
          <p:spPr bwMode="auto">
            <a:xfrm>
              <a:off x="7218363" y="3257550"/>
              <a:ext cx="404813" cy="406400"/>
            </a:xfrm>
            <a:custGeom>
              <a:avLst/>
              <a:gdLst>
                <a:gd name="T0" fmla="*/ 72 w 144"/>
                <a:gd name="T1" fmla="*/ 0 h 144"/>
                <a:gd name="T2" fmla="*/ 0 w 144"/>
                <a:gd name="T3" fmla="*/ 72 h 144"/>
                <a:gd name="T4" fmla="*/ 72 w 144"/>
                <a:gd name="T5" fmla="*/ 144 h 144"/>
                <a:gd name="T6" fmla="*/ 144 w 144"/>
                <a:gd name="T7" fmla="*/ 72 h 144"/>
                <a:gd name="T8" fmla="*/ 72 w 144"/>
                <a:gd name="T9" fmla="*/ 0 h 144"/>
                <a:gd name="T10" fmla="*/ 104 w 144"/>
                <a:gd name="T11" fmla="*/ 72 h 144"/>
                <a:gd name="T12" fmla="*/ 72 w 144"/>
                <a:gd name="T13" fmla="*/ 104 h 144"/>
                <a:gd name="T14" fmla="*/ 40 w 144"/>
                <a:gd name="T15" fmla="*/ 72 h 144"/>
                <a:gd name="T16" fmla="*/ 47 w 144"/>
                <a:gd name="T17" fmla="*/ 52 h 144"/>
                <a:gd name="T18" fmla="*/ 41 w 144"/>
                <a:gd name="T19" fmla="*/ 47 h 144"/>
                <a:gd name="T20" fmla="*/ 41 w 144"/>
                <a:gd name="T21" fmla="*/ 41 h 144"/>
                <a:gd name="T22" fmla="*/ 47 w 144"/>
                <a:gd name="T23" fmla="*/ 41 h 144"/>
                <a:gd name="T24" fmla="*/ 53 w 144"/>
                <a:gd name="T25" fmla="*/ 47 h 144"/>
                <a:gd name="T26" fmla="*/ 72 w 144"/>
                <a:gd name="T27" fmla="*/ 40 h 144"/>
                <a:gd name="T28" fmla="*/ 92 w 144"/>
                <a:gd name="T29" fmla="*/ 47 h 144"/>
                <a:gd name="T30" fmla="*/ 98 w 144"/>
                <a:gd name="T31" fmla="*/ 41 h 144"/>
                <a:gd name="T32" fmla="*/ 103 w 144"/>
                <a:gd name="T33" fmla="*/ 41 h 144"/>
                <a:gd name="T34" fmla="*/ 103 w 144"/>
                <a:gd name="T35" fmla="*/ 47 h 144"/>
                <a:gd name="T36" fmla="*/ 97 w 144"/>
                <a:gd name="T37" fmla="*/ 52 h 144"/>
                <a:gd name="T38" fmla="*/ 104 w 144"/>
                <a:gd name="T39" fmla="*/ 7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4" h="144">
                  <a:moveTo>
                    <a:pt x="72" y="0"/>
                  </a:moveTo>
                  <a:cubicBezTo>
                    <a:pt x="32" y="0"/>
                    <a:pt x="0" y="32"/>
                    <a:pt x="0" y="72"/>
                  </a:cubicBezTo>
                  <a:cubicBezTo>
                    <a:pt x="0" y="112"/>
                    <a:pt x="32" y="144"/>
                    <a:pt x="72" y="144"/>
                  </a:cubicBezTo>
                  <a:cubicBezTo>
                    <a:pt x="112" y="144"/>
                    <a:pt x="144" y="112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lose/>
                  <a:moveTo>
                    <a:pt x="104" y="72"/>
                  </a:moveTo>
                  <a:cubicBezTo>
                    <a:pt x="104" y="90"/>
                    <a:pt x="90" y="104"/>
                    <a:pt x="72" y="104"/>
                  </a:cubicBezTo>
                  <a:cubicBezTo>
                    <a:pt x="55" y="104"/>
                    <a:pt x="40" y="90"/>
                    <a:pt x="40" y="72"/>
                  </a:cubicBezTo>
                  <a:cubicBezTo>
                    <a:pt x="40" y="64"/>
                    <a:pt x="43" y="58"/>
                    <a:pt x="47" y="52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0" y="45"/>
                    <a:pt x="40" y="43"/>
                    <a:pt x="41" y="41"/>
                  </a:cubicBezTo>
                  <a:cubicBezTo>
                    <a:pt x="43" y="39"/>
                    <a:pt x="45" y="39"/>
                    <a:pt x="47" y="41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8" y="42"/>
                    <a:pt x="65" y="40"/>
                    <a:pt x="72" y="40"/>
                  </a:cubicBezTo>
                  <a:cubicBezTo>
                    <a:pt x="80" y="40"/>
                    <a:pt x="86" y="42"/>
                    <a:pt x="92" y="47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9" y="39"/>
                    <a:pt x="102" y="39"/>
                    <a:pt x="103" y="41"/>
                  </a:cubicBezTo>
                  <a:cubicBezTo>
                    <a:pt x="105" y="43"/>
                    <a:pt x="105" y="45"/>
                    <a:pt x="103" y="47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102" y="58"/>
                    <a:pt x="104" y="65"/>
                    <a:pt x="104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005CA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0" y="1846360"/>
            <a:ext cx="1219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XXXXXXXXXXXXX</a:t>
            </a:r>
            <a:endParaRPr lang="zh-CN" altLang="en-US" sz="28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0" y="2446955"/>
            <a:ext cx="1219200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XXXXXXXXX</a:t>
            </a:r>
            <a:endParaRPr lang="en-US" altLang="zh-CN" sz="4800" dirty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en-US" altLang="zh-CN" sz="4800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XXXXXXXXXXXXXXXXX</a:t>
            </a:r>
            <a:endParaRPr lang="zh-CN" altLang="en-US" sz="4800" dirty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856" y="5464184"/>
            <a:ext cx="466244" cy="466244"/>
          </a:xfrm>
          <a:prstGeom prst="rect">
            <a:avLst/>
          </a:prstGeom>
        </p:spPr>
      </p:pic>
      <p:sp>
        <p:nvSpPr>
          <p:cNvPr id="22" name="TextBox 7"/>
          <p:cNvSpPr txBox="1"/>
          <p:nvPr/>
        </p:nvSpPr>
        <p:spPr>
          <a:xfrm>
            <a:off x="6261044" y="5478025"/>
            <a:ext cx="3313679" cy="461641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XXXXXXXX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081141">
            <a:off x="1525316" y="4258986"/>
            <a:ext cx="3134831" cy="31015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716413" y="2729511"/>
            <a:ext cx="6759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谢谢各位老师指正</a:t>
            </a:r>
            <a:endParaRPr lang="zh-CN" altLang="en-US" sz="60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0"/>
          <p:cNvSpPr txBox="1"/>
          <p:nvPr/>
        </p:nvSpPr>
        <p:spPr>
          <a:xfrm>
            <a:off x="2565806" y="3990096"/>
            <a:ext cx="7060388" cy="523196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中山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大学信息工程学院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399" y="582805"/>
            <a:ext cx="3513203" cy="160559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4" b="46967"/>
          <a:stretch>
            <a:fillRect/>
          </a:stretch>
        </p:blipFill>
        <p:spPr>
          <a:xfrm>
            <a:off x="-8648" y="2196316"/>
            <a:ext cx="12209296" cy="2877923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8648" y="2188404"/>
            <a:ext cx="12192000" cy="2877922"/>
          </a:xfrm>
          <a:prstGeom prst="rect">
            <a:avLst/>
          </a:prstGeom>
          <a:gradFill>
            <a:gsLst>
              <a:gs pos="0">
                <a:srgbClr val="014723"/>
              </a:gs>
              <a:gs pos="59000">
                <a:srgbClr val="014723">
                  <a:alpha val="60000"/>
                </a:srgbClr>
              </a:gs>
              <a:gs pos="100000">
                <a:srgbClr val="014723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160405" y="2921169"/>
            <a:ext cx="78711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listening </a:t>
            </a:r>
            <a:endParaRPr lang="zh-CN" altLang="en-US" sz="60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96217" y="5135350"/>
            <a:ext cx="2995783" cy="1722650"/>
          </a:xfrm>
          <a:prstGeom prst="rect">
            <a:avLst/>
          </a:prstGeom>
        </p:spPr>
      </p:pic>
      <p:pic>
        <p:nvPicPr>
          <p:cNvPr id="15" name="图片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2513" y="2126820"/>
            <a:ext cx="1961098" cy="1829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/>
        </p:nvCxnSpPr>
        <p:spPr>
          <a:xfrm>
            <a:off x="4812320" y="2303981"/>
            <a:ext cx="1" cy="15158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085803" y="2400163"/>
            <a:ext cx="59305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>
                <a:solidFill>
                  <a:schemeClr val="accent6">
                    <a:lumMod val="50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谢谢大家！</a:t>
            </a:r>
            <a:endParaRPr lang="zh-CN" altLang="en-US" sz="8000" dirty="0">
              <a:solidFill>
                <a:schemeClr val="accent6">
                  <a:lumMod val="50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27" y="-264632"/>
            <a:ext cx="2508327" cy="11463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4" b="37591"/>
          <a:stretch>
            <a:fillRect/>
          </a:stretch>
        </p:blipFill>
        <p:spPr>
          <a:xfrm>
            <a:off x="-17299" y="0"/>
            <a:ext cx="12209296" cy="37364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rot="5400000">
            <a:off x="4227759" y="-4227756"/>
            <a:ext cx="3736490" cy="12192002"/>
          </a:xfrm>
          <a:prstGeom prst="rect">
            <a:avLst/>
          </a:prstGeom>
          <a:gradFill>
            <a:gsLst>
              <a:gs pos="0">
                <a:srgbClr val="014723"/>
              </a:gs>
              <a:gs pos="59000">
                <a:srgbClr val="014723">
                  <a:alpha val="40000"/>
                </a:srgbClr>
              </a:gs>
              <a:gs pos="100000">
                <a:srgbClr val="014723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321300" y="3044202"/>
            <a:ext cx="1549400" cy="1378900"/>
            <a:chOff x="5127859" y="2518592"/>
            <a:chExt cx="1936282" cy="1723208"/>
          </a:xfrm>
        </p:grpSpPr>
        <p:sp>
          <p:nvSpPr>
            <p:cNvPr id="6" name="任意多边形 5"/>
            <p:cNvSpPr/>
            <p:nvPr/>
          </p:nvSpPr>
          <p:spPr>
            <a:xfrm>
              <a:off x="5127859" y="2518592"/>
              <a:ext cx="1936282" cy="1723208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0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257193" y="2633694"/>
              <a:ext cx="1677614" cy="1493004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897245" y="3410714"/>
            <a:ext cx="3975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en-US" altLang="zh-CN" sz="3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83324" y="4697510"/>
            <a:ext cx="9425352" cy="1014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spc="600" dirty="0">
                <a:solidFill>
                  <a:srgbClr val="005825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选题背景</a:t>
            </a:r>
            <a:endParaRPr lang="zh-CN" altLang="en-US" sz="6000" b="1" spc="600" dirty="0">
              <a:solidFill>
                <a:srgbClr val="005825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2" b="3296"/>
          <a:stretch>
            <a:fillRect/>
          </a:stretch>
        </p:blipFill>
        <p:spPr>
          <a:xfrm>
            <a:off x="2716059" y="661011"/>
            <a:ext cx="6759883" cy="23831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箭头: V 形 10"/>
          <p:cNvSpPr/>
          <p:nvPr/>
        </p:nvSpPr>
        <p:spPr>
          <a:xfrm>
            <a:off x="-325826" y="1113960"/>
            <a:ext cx="3159980" cy="546997"/>
          </a:xfrm>
          <a:prstGeom prst="chevron">
            <a:avLst/>
          </a:prstGeom>
          <a:solidFill>
            <a:srgbClr val="005825"/>
          </a:solidFill>
          <a:ln>
            <a:solidFill>
              <a:srgbClr val="00501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选 题 目 的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4"/>
          <p:cNvSpPr/>
          <p:nvPr/>
        </p:nvSpPr>
        <p:spPr>
          <a:xfrm>
            <a:off x="1" y="0"/>
            <a:ext cx="315998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4"/>
          <p:cNvSpPr/>
          <p:nvPr/>
        </p:nvSpPr>
        <p:spPr>
          <a:xfrm>
            <a:off x="9933995" y="0"/>
            <a:ext cx="2258005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4"/>
          <p:cNvSpPr/>
          <p:nvPr/>
        </p:nvSpPr>
        <p:spPr>
          <a:xfrm>
            <a:off x="7675990" y="0"/>
            <a:ext cx="2258005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27" y="-264632"/>
            <a:ext cx="2508327" cy="1146352"/>
          </a:xfrm>
          <a:prstGeom prst="rect">
            <a:avLst/>
          </a:prstGeom>
        </p:spPr>
      </p:pic>
      <p:sp>
        <p:nvSpPr>
          <p:cNvPr id="21" name="矩形 4"/>
          <p:cNvSpPr/>
          <p:nvPr/>
        </p:nvSpPr>
        <p:spPr>
          <a:xfrm>
            <a:off x="5417985" y="0"/>
            <a:ext cx="2258005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 flipH="1">
            <a:off x="3159925" y="0"/>
            <a:ext cx="2258005" cy="792000"/>
          </a:xfrm>
          <a:prstGeom prst="rect">
            <a:avLst/>
          </a:prstGeom>
          <a:solidFill>
            <a:srgbClr val="005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4"/>
          <p:cNvSpPr/>
          <p:nvPr/>
        </p:nvSpPr>
        <p:spPr>
          <a:xfrm>
            <a:off x="5419310" y="0"/>
            <a:ext cx="2258005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项目方案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4" b="37591"/>
          <a:stretch>
            <a:fillRect/>
          </a:stretch>
        </p:blipFill>
        <p:spPr>
          <a:xfrm>
            <a:off x="-17299" y="0"/>
            <a:ext cx="12209296" cy="37364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rot="5400000">
            <a:off x="4227759" y="-4227756"/>
            <a:ext cx="3736490" cy="12192002"/>
          </a:xfrm>
          <a:prstGeom prst="rect">
            <a:avLst/>
          </a:prstGeom>
          <a:gradFill>
            <a:gsLst>
              <a:gs pos="0">
                <a:srgbClr val="014723"/>
              </a:gs>
              <a:gs pos="59000">
                <a:srgbClr val="014723">
                  <a:alpha val="40000"/>
                </a:srgbClr>
              </a:gs>
              <a:gs pos="100000">
                <a:srgbClr val="014723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321300" y="3044202"/>
            <a:ext cx="1549400" cy="1378900"/>
            <a:chOff x="5127859" y="2518592"/>
            <a:chExt cx="1936282" cy="1723208"/>
          </a:xfrm>
        </p:grpSpPr>
        <p:sp>
          <p:nvSpPr>
            <p:cNvPr id="6" name="任意多边形 5"/>
            <p:cNvSpPr/>
            <p:nvPr/>
          </p:nvSpPr>
          <p:spPr>
            <a:xfrm>
              <a:off x="5127859" y="2518592"/>
              <a:ext cx="1936282" cy="1723208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0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257193" y="2633694"/>
              <a:ext cx="1677614" cy="1493004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895464" y="3410714"/>
            <a:ext cx="401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en-US" altLang="zh-CN" sz="3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83324" y="4697510"/>
            <a:ext cx="942535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spc="600" dirty="0">
                <a:solidFill>
                  <a:srgbClr val="005825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项目方案</a:t>
            </a:r>
            <a:endParaRPr lang="zh-CN" altLang="en-US" sz="6000" b="1" spc="600" dirty="0">
              <a:solidFill>
                <a:srgbClr val="005825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2" b="3296"/>
          <a:stretch>
            <a:fillRect/>
          </a:stretch>
        </p:blipFill>
        <p:spPr>
          <a:xfrm>
            <a:off x="2716059" y="661011"/>
            <a:ext cx="6759883" cy="23831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箭头: V 形 10"/>
          <p:cNvSpPr/>
          <p:nvPr/>
        </p:nvSpPr>
        <p:spPr>
          <a:xfrm>
            <a:off x="-325826" y="1113960"/>
            <a:ext cx="3159980" cy="546997"/>
          </a:xfrm>
          <a:prstGeom prst="chevron">
            <a:avLst/>
          </a:prstGeom>
          <a:solidFill>
            <a:srgbClr val="005825"/>
          </a:solidFill>
          <a:ln>
            <a:solidFill>
              <a:srgbClr val="00501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回 归 预 测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4"/>
          <p:cNvSpPr/>
          <p:nvPr/>
        </p:nvSpPr>
        <p:spPr>
          <a:xfrm>
            <a:off x="1" y="0"/>
            <a:ext cx="315998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4"/>
          <p:cNvSpPr/>
          <p:nvPr/>
        </p:nvSpPr>
        <p:spPr>
          <a:xfrm>
            <a:off x="9933995" y="0"/>
            <a:ext cx="2258005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4"/>
          <p:cNvSpPr/>
          <p:nvPr/>
        </p:nvSpPr>
        <p:spPr>
          <a:xfrm>
            <a:off x="7675990" y="0"/>
            <a:ext cx="2258005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4"/>
          <p:cNvSpPr/>
          <p:nvPr/>
        </p:nvSpPr>
        <p:spPr>
          <a:xfrm>
            <a:off x="3159980" y="0"/>
            <a:ext cx="2258005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27" y="-264632"/>
            <a:ext cx="2508327" cy="1146352"/>
          </a:xfrm>
          <a:prstGeom prst="rect">
            <a:avLst/>
          </a:prstGeom>
        </p:spPr>
      </p:pic>
      <p:sp>
        <p:nvSpPr>
          <p:cNvPr id="21" name="矩形 4"/>
          <p:cNvSpPr/>
          <p:nvPr/>
        </p:nvSpPr>
        <p:spPr>
          <a:xfrm>
            <a:off x="5417985" y="0"/>
            <a:ext cx="2258005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 flipH="1">
            <a:off x="5417985" y="0"/>
            <a:ext cx="2258005" cy="792000"/>
          </a:xfrm>
          <a:prstGeom prst="rect">
            <a:avLst/>
          </a:prstGeom>
          <a:solidFill>
            <a:srgbClr val="005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 目 方 案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4" b="37591"/>
          <a:stretch>
            <a:fillRect/>
          </a:stretch>
        </p:blipFill>
        <p:spPr>
          <a:xfrm>
            <a:off x="-17299" y="0"/>
            <a:ext cx="12209296" cy="37364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rot="5400000">
            <a:off x="4227759" y="-4227756"/>
            <a:ext cx="3736490" cy="12192002"/>
          </a:xfrm>
          <a:prstGeom prst="rect">
            <a:avLst/>
          </a:prstGeom>
          <a:gradFill>
            <a:gsLst>
              <a:gs pos="0">
                <a:srgbClr val="014723"/>
              </a:gs>
              <a:gs pos="59000">
                <a:srgbClr val="014723">
                  <a:alpha val="40000"/>
                </a:srgbClr>
              </a:gs>
              <a:gs pos="100000">
                <a:srgbClr val="014723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321300" y="3044202"/>
            <a:ext cx="1549400" cy="1378900"/>
            <a:chOff x="5127859" y="2518592"/>
            <a:chExt cx="1936282" cy="1723208"/>
          </a:xfrm>
        </p:grpSpPr>
        <p:sp>
          <p:nvSpPr>
            <p:cNvPr id="6" name="任意多边形 5"/>
            <p:cNvSpPr/>
            <p:nvPr/>
          </p:nvSpPr>
          <p:spPr>
            <a:xfrm>
              <a:off x="5127859" y="2518592"/>
              <a:ext cx="1936282" cy="1723208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0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257193" y="2633694"/>
              <a:ext cx="1677614" cy="1493004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895464" y="3410714"/>
            <a:ext cx="401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en-US" altLang="zh-CN" sz="3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83324" y="4697510"/>
            <a:ext cx="942535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spc="600" dirty="0">
                <a:solidFill>
                  <a:srgbClr val="005825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项目管理</a:t>
            </a:r>
            <a:endParaRPr lang="zh-CN" altLang="en-US" sz="6000" b="1" spc="600" dirty="0">
              <a:solidFill>
                <a:srgbClr val="005825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2" b="3296"/>
          <a:stretch>
            <a:fillRect/>
          </a:stretch>
        </p:blipFill>
        <p:spPr>
          <a:xfrm>
            <a:off x="2716059" y="661011"/>
            <a:ext cx="6759883" cy="23831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4"/>
          <p:cNvSpPr/>
          <p:nvPr/>
        </p:nvSpPr>
        <p:spPr>
          <a:xfrm>
            <a:off x="1" y="0"/>
            <a:ext cx="315998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4"/>
          <p:cNvSpPr/>
          <p:nvPr/>
        </p:nvSpPr>
        <p:spPr>
          <a:xfrm>
            <a:off x="9933995" y="0"/>
            <a:ext cx="2258005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4"/>
          <p:cNvSpPr/>
          <p:nvPr/>
        </p:nvSpPr>
        <p:spPr>
          <a:xfrm>
            <a:off x="3159980" y="0"/>
            <a:ext cx="2258005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27" y="-264632"/>
            <a:ext cx="2508327" cy="1146352"/>
          </a:xfrm>
          <a:prstGeom prst="rect">
            <a:avLst/>
          </a:prstGeom>
        </p:spPr>
      </p:pic>
      <p:sp>
        <p:nvSpPr>
          <p:cNvPr id="28" name="矩形 4"/>
          <p:cNvSpPr/>
          <p:nvPr/>
        </p:nvSpPr>
        <p:spPr>
          <a:xfrm>
            <a:off x="5417985" y="0"/>
            <a:ext cx="2258005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项目方案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4"/>
          <p:cNvSpPr/>
          <p:nvPr/>
        </p:nvSpPr>
        <p:spPr>
          <a:xfrm>
            <a:off x="7675990" y="0"/>
            <a:ext cx="2258005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 flipH="1">
            <a:off x="7675989" y="0"/>
            <a:ext cx="2258005" cy="792000"/>
          </a:xfrm>
          <a:prstGeom prst="rect">
            <a:avLst/>
          </a:prstGeom>
          <a:solidFill>
            <a:srgbClr val="005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 目 管 理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箭头: V 形 14"/>
          <p:cNvSpPr/>
          <p:nvPr/>
        </p:nvSpPr>
        <p:spPr>
          <a:xfrm>
            <a:off x="-325826" y="1113960"/>
            <a:ext cx="3159980" cy="546997"/>
          </a:xfrm>
          <a:prstGeom prst="chevron">
            <a:avLst/>
          </a:prstGeom>
          <a:solidFill>
            <a:srgbClr val="005825"/>
          </a:solidFill>
          <a:ln>
            <a:solidFill>
              <a:srgbClr val="00501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工 作 进 度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2"/>
          <p:cNvSpPr/>
          <p:nvPr>
            <p:custDataLst>
              <p:tags r:id="rId2"/>
            </p:custDataLst>
          </p:nvPr>
        </p:nvSpPr>
        <p:spPr bwMode="auto">
          <a:xfrm>
            <a:off x="1602533" y="2013779"/>
            <a:ext cx="8392877" cy="3086308"/>
          </a:xfrm>
          <a:custGeom>
            <a:avLst/>
            <a:gdLst>
              <a:gd name="T0" fmla="*/ 0 w 2828"/>
              <a:gd name="T1" fmla="*/ 856 h 1032"/>
              <a:gd name="T2" fmla="*/ 660 w 2828"/>
              <a:gd name="T3" fmla="*/ 540 h 1032"/>
              <a:gd name="T4" fmla="*/ 1232 w 2828"/>
              <a:gd name="T5" fmla="*/ 720 h 1032"/>
              <a:gd name="T6" fmla="*/ 1772 w 2828"/>
              <a:gd name="T7" fmla="*/ 320 h 1032"/>
              <a:gd name="T8" fmla="*/ 2315 w 2828"/>
              <a:gd name="T9" fmla="*/ 479 h 1032"/>
              <a:gd name="T10" fmla="*/ 2828 w 2828"/>
              <a:gd name="T11" fmla="*/ 0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28" h="1032">
                <a:moveTo>
                  <a:pt x="0" y="856"/>
                </a:moveTo>
                <a:cubicBezTo>
                  <a:pt x="420" y="1032"/>
                  <a:pt x="464" y="536"/>
                  <a:pt x="660" y="540"/>
                </a:cubicBezTo>
                <a:cubicBezTo>
                  <a:pt x="856" y="544"/>
                  <a:pt x="976" y="736"/>
                  <a:pt x="1232" y="720"/>
                </a:cubicBezTo>
                <a:cubicBezTo>
                  <a:pt x="1488" y="704"/>
                  <a:pt x="1508" y="352"/>
                  <a:pt x="1772" y="320"/>
                </a:cubicBezTo>
                <a:cubicBezTo>
                  <a:pt x="2036" y="288"/>
                  <a:pt x="2063" y="491"/>
                  <a:pt x="2315" y="479"/>
                </a:cubicBezTo>
                <a:cubicBezTo>
                  <a:pt x="2567" y="467"/>
                  <a:pt x="2572" y="84"/>
                  <a:pt x="2828" y="0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dash"/>
            <a:miter lim="800000"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>
              <a:lnSpc>
                <a:spcPct val="120000"/>
              </a:lnSpc>
            </a:pPr>
            <a:endParaRPr lang="en-US">
              <a:solidFill>
                <a:schemeClr val="tx2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2" name="任意多边形 7"/>
          <p:cNvSpPr/>
          <p:nvPr>
            <p:custDataLst>
              <p:tags r:id="rId3"/>
            </p:custDataLst>
          </p:nvPr>
        </p:nvSpPr>
        <p:spPr>
          <a:xfrm rot="816452">
            <a:off x="10022980" y="1496939"/>
            <a:ext cx="617006" cy="620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005825"/>
          </a:solidFill>
          <a:ln w="12700">
            <a:solidFill>
              <a:srgbClr val="005825"/>
            </a:solidFill>
            <a:miter lim="400000"/>
          </a:ln>
        </p:spPr>
        <p:txBody>
          <a:bodyPr wrap="square" lIns="19045" tIns="19045" rIns="19045" bIns="19045" anchor="ctr">
            <a:normAutofit/>
          </a:bodyPr>
          <a:lstStyle/>
          <a:p>
            <a:pPr defTabSz="227965">
              <a:lnSpc>
                <a:spcPct val="120000"/>
              </a:lnSpc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>
              <a:solidFill>
                <a:schemeClr val="tx2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3" name="椭圆 12"/>
          <p:cNvSpPr/>
          <p:nvPr>
            <p:custDataLst>
              <p:tags r:id="rId4"/>
            </p:custDataLst>
          </p:nvPr>
        </p:nvSpPr>
        <p:spPr bwMode="auto">
          <a:xfrm>
            <a:off x="1955094" y="4595739"/>
            <a:ext cx="177801" cy="177801"/>
          </a:xfrm>
          <a:prstGeom prst="ellipse">
            <a:avLst/>
          </a:prstGeom>
          <a:solidFill>
            <a:srgbClr val="005825"/>
          </a:solidFill>
          <a:ln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normAutofit fontScale="2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endParaRPr lang="en-US" sz="2400" dirty="0">
              <a:solidFill>
                <a:schemeClr val="tx2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6" name="剪去同侧角的矩形 24"/>
          <p:cNvSpPr/>
          <p:nvPr>
            <p:custDataLst>
              <p:tags r:id="rId5"/>
            </p:custDataLst>
          </p:nvPr>
        </p:nvSpPr>
        <p:spPr>
          <a:xfrm>
            <a:off x="1547406" y="5335453"/>
            <a:ext cx="2216519" cy="94597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lIns="91440" tIns="0" rIns="91440" bIns="45720" anchor="t">
            <a:normAutofit/>
          </a:bodyPr>
          <a:lstStyle/>
          <a:p>
            <a:pPr>
              <a:lnSpc>
                <a:spcPct val="130000"/>
              </a:lnSpc>
              <a:tabLst>
                <a:tab pos="227965" algn="l"/>
              </a:tabLst>
              <a:defRPr/>
            </a:pPr>
            <a:r>
              <a:rPr lang="en-US" altLang="zh-CN" spc="150" dirty="0">
                <a:solidFill>
                  <a:schemeClr val="tx2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XXXXXXXXXXXX</a:t>
            </a:r>
            <a:endParaRPr lang="zh-CN" altLang="en-US" spc="150" dirty="0">
              <a:solidFill>
                <a:schemeClr val="tx2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 bwMode="auto">
          <a:xfrm>
            <a:off x="1547407" y="4903961"/>
            <a:ext cx="2027621" cy="42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b="1" spc="300" dirty="0">
                <a:solidFill>
                  <a:schemeClr val="tx2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j-cs"/>
                <a:sym typeface="Arial" panose="020B0604020202090204" pitchFamily="34" charset="0"/>
              </a:rPr>
              <a:t>2021.3</a:t>
            </a:r>
            <a:endParaRPr lang="zh-CN" altLang="en-US" sz="2000" b="1" spc="300" dirty="0">
              <a:solidFill>
                <a:schemeClr val="tx2"/>
              </a:solidFill>
              <a:latin typeface="Arial" panose="020B0604020202090204" pitchFamily="34" charset="0"/>
              <a:ea typeface="微软雅黑" panose="020B0503020204020204" pitchFamily="34" charset="-122"/>
              <a:cs typeface="+mj-cs"/>
              <a:sym typeface="Arial" panose="020B0604020202090204" pitchFamily="34" charset="0"/>
            </a:endParaRPr>
          </a:p>
        </p:txBody>
      </p:sp>
      <p:sp>
        <p:nvSpPr>
          <p:cNvPr id="18" name="椭圆 17"/>
          <p:cNvSpPr/>
          <p:nvPr>
            <p:custDataLst>
              <p:tags r:id="rId7"/>
            </p:custDataLst>
          </p:nvPr>
        </p:nvSpPr>
        <p:spPr bwMode="auto">
          <a:xfrm>
            <a:off x="5805734" y="3683244"/>
            <a:ext cx="177801" cy="177801"/>
          </a:xfrm>
          <a:prstGeom prst="ellipse">
            <a:avLst/>
          </a:prstGeom>
          <a:solidFill>
            <a:srgbClr val="005825"/>
          </a:solidFill>
          <a:ln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normAutofit fontScale="25000" lnSpcReduction="20000"/>
          </a:bodyPr>
          <a:lstStyle/>
          <a:p>
            <a:pPr algn="ctr">
              <a:lnSpc>
                <a:spcPct val="120000"/>
              </a:lnSpc>
            </a:pPr>
            <a:endParaRPr lang="en-US" sz="2400" dirty="0">
              <a:solidFill>
                <a:schemeClr val="tx2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9" name="剪去同侧角的矩形 46"/>
          <p:cNvSpPr/>
          <p:nvPr>
            <p:custDataLst>
              <p:tags r:id="rId8"/>
            </p:custDataLst>
          </p:nvPr>
        </p:nvSpPr>
        <p:spPr>
          <a:xfrm>
            <a:off x="5297971" y="4717584"/>
            <a:ext cx="2495693" cy="788806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lIns="91440" tIns="0" rIns="91440" bIns="45720" anchor="t">
            <a:noAutofit/>
          </a:bodyPr>
          <a:lstStyle/>
          <a:p>
            <a:pPr>
              <a:lnSpc>
                <a:spcPct val="130000"/>
              </a:lnSpc>
              <a:tabLst>
                <a:tab pos="227965" algn="l"/>
              </a:tabLst>
              <a:defRPr/>
            </a:pPr>
            <a:r>
              <a:rPr lang="en-US" altLang="zh-CN" spc="150" dirty="0">
                <a:solidFill>
                  <a:schemeClr val="tx2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XXXXXXXXX</a:t>
            </a:r>
            <a:endParaRPr lang="zh-CN" altLang="en-US" spc="150" dirty="0">
              <a:solidFill>
                <a:schemeClr val="tx2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9"/>
            </p:custDataLst>
          </p:nvPr>
        </p:nvSpPr>
        <p:spPr bwMode="auto">
          <a:xfrm>
            <a:off x="5297972" y="4274801"/>
            <a:ext cx="2027618" cy="42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b="1" spc="300" dirty="0">
                <a:solidFill>
                  <a:schemeClr val="tx2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j-cs"/>
                <a:sym typeface="Arial" panose="020B0604020202090204" pitchFamily="34" charset="0"/>
              </a:rPr>
              <a:t>2021.10</a:t>
            </a:r>
            <a:endParaRPr lang="zh-CN" altLang="en-US" sz="2000" b="1" spc="300" dirty="0">
              <a:solidFill>
                <a:schemeClr val="tx2"/>
              </a:solidFill>
              <a:latin typeface="Arial" panose="020B0604020202090204" pitchFamily="34" charset="0"/>
              <a:ea typeface="微软雅黑" panose="020B0503020204020204" pitchFamily="34" charset="-122"/>
              <a:cs typeface="+mj-cs"/>
              <a:sym typeface="Arial" panose="020B0604020202090204" pitchFamily="34" charset="0"/>
            </a:endParaRPr>
          </a:p>
        </p:txBody>
      </p:sp>
      <p:sp>
        <p:nvSpPr>
          <p:cNvPr id="22" name="椭圆 21"/>
          <p:cNvSpPr/>
          <p:nvPr>
            <p:custDataLst>
              <p:tags r:id="rId10"/>
            </p:custDataLst>
          </p:nvPr>
        </p:nvSpPr>
        <p:spPr bwMode="auto">
          <a:xfrm>
            <a:off x="3451154" y="3544814"/>
            <a:ext cx="177801" cy="177801"/>
          </a:xfrm>
          <a:prstGeom prst="ellipse">
            <a:avLst/>
          </a:prstGeom>
          <a:solidFill>
            <a:srgbClr val="70AD47"/>
          </a:solidFill>
          <a:ln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normAutofit fontScale="25000" lnSpcReduction="20000"/>
          </a:bodyPr>
          <a:lstStyle/>
          <a:p>
            <a:pPr algn="ctr">
              <a:lnSpc>
                <a:spcPct val="120000"/>
              </a:lnSpc>
            </a:pPr>
            <a:endParaRPr lang="en-US" sz="2400" dirty="0">
              <a:solidFill>
                <a:schemeClr val="tx2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3" name="剪去同侧角的矩形 16"/>
          <p:cNvSpPr/>
          <p:nvPr>
            <p:custDataLst>
              <p:tags r:id="rId11"/>
            </p:custDataLst>
          </p:nvPr>
        </p:nvSpPr>
        <p:spPr>
          <a:xfrm>
            <a:off x="2518059" y="2744249"/>
            <a:ext cx="2255960" cy="83958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lIns="91440" tIns="0" rIns="91440" bIns="45720" anchor="t">
            <a:noAutofit/>
          </a:bodyPr>
          <a:lstStyle/>
          <a:p>
            <a:pPr>
              <a:lnSpc>
                <a:spcPct val="120000"/>
              </a:lnSpc>
              <a:tabLst>
                <a:tab pos="227965" algn="l"/>
              </a:tabLst>
              <a:defRPr/>
            </a:pPr>
            <a:r>
              <a:rPr lang="en-US" altLang="zh-CN" spc="150" dirty="0">
                <a:solidFill>
                  <a:schemeClr val="tx2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XXXXXXX</a:t>
            </a:r>
            <a:endParaRPr lang="zh-CN" altLang="en-US" spc="150" dirty="0">
              <a:solidFill>
                <a:schemeClr val="tx2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12"/>
            </p:custDataLst>
          </p:nvPr>
        </p:nvSpPr>
        <p:spPr bwMode="auto">
          <a:xfrm>
            <a:off x="2518059" y="2312755"/>
            <a:ext cx="1919075" cy="42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b="1" spc="300" dirty="0">
                <a:solidFill>
                  <a:schemeClr val="tx2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j-cs"/>
                <a:sym typeface="Arial" panose="020B0604020202090204" pitchFamily="34" charset="0"/>
              </a:rPr>
              <a:t>2021.5</a:t>
            </a:r>
            <a:endParaRPr lang="zh-CN" altLang="en-US" sz="2000" b="1" spc="300" dirty="0">
              <a:solidFill>
                <a:schemeClr val="tx2"/>
              </a:solidFill>
              <a:latin typeface="Arial" panose="020B0604020202090204" pitchFamily="34" charset="0"/>
              <a:ea typeface="微软雅黑" panose="020B0503020204020204" pitchFamily="34" charset="-122"/>
              <a:cs typeface="+mj-cs"/>
              <a:sym typeface="Arial" panose="020B0604020202090204" pitchFamily="34" charset="0"/>
            </a:endParaRPr>
          </a:p>
        </p:txBody>
      </p:sp>
      <p:sp>
        <p:nvSpPr>
          <p:cNvPr id="27" name="椭圆 26"/>
          <p:cNvSpPr/>
          <p:nvPr>
            <p:custDataLst>
              <p:tags r:id="rId13"/>
            </p:custDataLst>
          </p:nvPr>
        </p:nvSpPr>
        <p:spPr bwMode="auto">
          <a:xfrm>
            <a:off x="8347096" y="3357812"/>
            <a:ext cx="177801" cy="177801"/>
          </a:xfrm>
          <a:prstGeom prst="ellipse">
            <a:avLst/>
          </a:prstGeom>
          <a:solidFill>
            <a:srgbClr val="70AD47"/>
          </a:solidFill>
          <a:ln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normAutofit fontScale="25000" lnSpcReduction="20000"/>
          </a:bodyPr>
          <a:lstStyle/>
          <a:p>
            <a:pPr algn="ctr">
              <a:lnSpc>
                <a:spcPct val="120000"/>
              </a:lnSpc>
            </a:pPr>
            <a:endParaRPr lang="en-US" sz="2400" dirty="0">
              <a:solidFill>
                <a:schemeClr val="tx2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1" name="剪去同侧角的矩形 49"/>
          <p:cNvSpPr/>
          <p:nvPr>
            <p:custDataLst>
              <p:tags r:id="rId14"/>
            </p:custDataLst>
          </p:nvPr>
        </p:nvSpPr>
        <p:spPr>
          <a:xfrm>
            <a:off x="7551821" y="2110693"/>
            <a:ext cx="2027618" cy="788806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lIns="91440" tIns="0" rIns="91440" bIns="45720" anchor="t">
            <a:noAutofit/>
          </a:bodyPr>
          <a:lstStyle/>
          <a:p>
            <a:pPr>
              <a:lnSpc>
                <a:spcPct val="130000"/>
              </a:lnSpc>
              <a:tabLst>
                <a:tab pos="227965" algn="l"/>
              </a:tabLst>
              <a:defRPr/>
            </a:pPr>
            <a:r>
              <a:rPr lang="en-US" altLang="zh-CN" spc="150" dirty="0">
                <a:solidFill>
                  <a:schemeClr val="tx2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XXXXXXXXXXXXXXXXXXXXXXXXXXX</a:t>
            </a:r>
            <a:endParaRPr lang="zh-CN" altLang="en-US" spc="150" dirty="0">
              <a:solidFill>
                <a:schemeClr val="tx2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15"/>
            </p:custDataLst>
          </p:nvPr>
        </p:nvSpPr>
        <p:spPr bwMode="auto">
          <a:xfrm>
            <a:off x="7551821" y="1667911"/>
            <a:ext cx="2027618" cy="42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b="1" spc="300" dirty="0">
                <a:solidFill>
                  <a:schemeClr val="tx2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j-cs"/>
                <a:sym typeface="Arial" panose="020B0604020202090204" pitchFamily="34" charset="0"/>
              </a:rPr>
              <a:t>2021.12</a:t>
            </a:r>
            <a:endParaRPr lang="zh-CN" altLang="en-US" sz="2000" b="1" spc="300" dirty="0">
              <a:solidFill>
                <a:schemeClr val="tx2"/>
              </a:solidFill>
              <a:latin typeface="Arial" panose="020B0604020202090204" pitchFamily="34" charset="0"/>
              <a:ea typeface="微软雅黑" panose="020B0503020204020204" pitchFamily="34" charset="-122"/>
              <a:cs typeface="+mj-cs"/>
              <a:sym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4" b="37591"/>
          <a:stretch>
            <a:fillRect/>
          </a:stretch>
        </p:blipFill>
        <p:spPr>
          <a:xfrm>
            <a:off x="-17299" y="0"/>
            <a:ext cx="12209296" cy="37364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rot="5400000">
            <a:off x="4227759" y="-4227756"/>
            <a:ext cx="3736490" cy="12192002"/>
          </a:xfrm>
          <a:prstGeom prst="rect">
            <a:avLst/>
          </a:prstGeom>
          <a:gradFill>
            <a:gsLst>
              <a:gs pos="0">
                <a:srgbClr val="014723"/>
              </a:gs>
              <a:gs pos="59000">
                <a:srgbClr val="014723">
                  <a:alpha val="40000"/>
                </a:srgbClr>
              </a:gs>
              <a:gs pos="100000">
                <a:srgbClr val="014723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321300" y="3044202"/>
            <a:ext cx="1549400" cy="1378900"/>
            <a:chOff x="5127859" y="2518592"/>
            <a:chExt cx="1936282" cy="1723208"/>
          </a:xfrm>
        </p:grpSpPr>
        <p:sp>
          <p:nvSpPr>
            <p:cNvPr id="6" name="任意多边形 5"/>
            <p:cNvSpPr/>
            <p:nvPr/>
          </p:nvSpPr>
          <p:spPr>
            <a:xfrm>
              <a:off x="5127859" y="2518592"/>
              <a:ext cx="1936282" cy="1723208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0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257193" y="2633694"/>
              <a:ext cx="1677614" cy="1493004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895464" y="3410714"/>
            <a:ext cx="401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en-US" altLang="zh-CN" sz="3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83324" y="4697510"/>
            <a:ext cx="942535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spc="600" dirty="0">
                <a:solidFill>
                  <a:srgbClr val="005825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总结展望</a:t>
            </a:r>
            <a:endParaRPr lang="zh-CN" altLang="en-US" sz="6000" b="1" spc="600" dirty="0">
              <a:solidFill>
                <a:srgbClr val="005825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2" b="3296"/>
          <a:stretch>
            <a:fillRect/>
          </a:stretch>
        </p:blipFill>
        <p:spPr>
          <a:xfrm>
            <a:off x="2716059" y="661011"/>
            <a:ext cx="6759883" cy="23831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4"/>
          <p:cNvSpPr/>
          <p:nvPr/>
        </p:nvSpPr>
        <p:spPr>
          <a:xfrm>
            <a:off x="1" y="0"/>
            <a:ext cx="315998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4"/>
          <p:cNvSpPr/>
          <p:nvPr/>
        </p:nvSpPr>
        <p:spPr>
          <a:xfrm>
            <a:off x="3159980" y="0"/>
            <a:ext cx="2258005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27" y="-264632"/>
            <a:ext cx="2508327" cy="1146352"/>
          </a:xfrm>
          <a:prstGeom prst="rect">
            <a:avLst/>
          </a:prstGeom>
        </p:spPr>
      </p:pic>
      <p:sp>
        <p:nvSpPr>
          <p:cNvPr id="28" name="矩形 4"/>
          <p:cNvSpPr/>
          <p:nvPr/>
        </p:nvSpPr>
        <p:spPr>
          <a:xfrm>
            <a:off x="5417985" y="0"/>
            <a:ext cx="2258005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项目方案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4"/>
          <p:cNvSpPr/>
          <p:nvPr/>
        </p:nvSpPr>
        <p:spPr>
          <a:xfrm>
            <a:off x="7675990" y="0"/>
            <a:ext cx="2258005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4"/>
          <p:cNvSpPr/>
          <p:nvPr/>
        </p:nvSpPr>
        <p:spPr>
          <a:xfrm>
            <a:off x="9933995" y="0"/>
            <a:ext cx="2258005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 flipH="1">
            <a:off x="9933994" y="0"/>
            <a:ext cx="2258005" cy="792000"/>
          </a:xfrm>
          <a:prstGeom prst="rect">
            <a:avLst/>
          </a:prstGeom>
          <a:solidFill>
            <a:srgbClr val="005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 结 展 望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箭头: V 形 9"/>
          <p:cNvSpPr/>
          <p:nvPr/>
        </p:nvSpPr>
        <p:spPr>
          <a:xfrm>
            <a:off x="-325826" y="1113960"/>
            <a:ext cx="3159980" cy="546997"/>
          </a:xfrm>
          <a:prstGeom prst="chevron">
            <a:avLst/>
          </a:prstGeom>
          <a:solidFill>
            <a:srgbClr val="005825"/>
          </a:solidFill>
          <a:ln>
            <a:solidFill>
              <a:srgbClr val="00501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项 目 亮 点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箭头: V 形 10"/>
          <p:cNvSpPr/>
          <p:nvPr/>
        </p:nvSpPr>
        <p:spPr>
          <a:xfrm>
            <a:off x="2664267" y="1108835"/>
            <a:ext cx="2583831" cy="546997"/>
          </a:xfrm>
          <a:prstGeom prst="chevron">
            <a:avLst/>
          </a:prstGeom>
          <a:solidFill>
            <a:srgbClr val="005825"/>
          </a:solidFill>
          <a:ln>
            <a:solidFill>
              <a:srgbClr val="00501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 新 之 处</a:t>
            </a:r>
            <a:endParaRPr lang="zh-CN" altLang="en-US" sz="22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878472" y="4910055"/>
            <a:ext cx="2851150" cy="38354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000" b="1" spc="300" dirty="0">
                <a:solidFill>
                  <a:srgbClr val="ED7D3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XXXXXXX</a:t>
            </a:r>
            <a:endParaRPr lang="zh-CN" altLang="en-US" sz="2000" b="1" spc="300" dirty="0">
              <a:solidFill>
                <a:srgbClr val="ED7D31"/>
              </a:solidFill>
              <a:uFillTx/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4670424" y="4910055"/>
            <a:ext cx="2851150" cy="38354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000" b="1" spc="300">
                <a:solidFill>
                  <a:srgbClr val="ED7D3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ym typeface="Arial" panose="020B0604020202090204" pitchFamily="34" charset="0"/>
              </a:rPr>
              <a:t>XXXXXXXXXXXX</a:t>
            </a:r>
            <a:endParaRPr lang="zh-CN" altLang="en-US" dirty="0">
              <a:sym typeface="Arial" panose="020B060402020209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8462377" y="4910055"/>
            <a:ext cx="2851150" cy="38354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000" b="1" spc="300" dirty="0">
                <a:solidFill>
                  <a:srgbClr val="ED7D3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XXXXXXXXXXX</a:t>
            </a:r>
            <a:endParaRPr lang="zh-CN" altLang="en-US" sz="2000" b="1" spc="300" dirty="0">
              <a:solidFill>
                <a:srgbClr val="ED7D31"/>
              </a:solidFill>
              <a:uFillTx/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4670424" y="5365596"/>
            <a:ext cx="2851150" cy="1485192"/>
          </a:xfrm>
          <a:prstGeom prst="rect">
            <a:avLst/>
          </a:prstGeom>
          <a:noFill/>
        </p:spPr>
        <p:txBody>
          <a:bodyPr wrap="square" lIns="90000" tIns="0" rIns="90000" bIns="4680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XXXXXXXXXXXXXXXXXXXXXXXXXXXXXXXXXXXXXXXXXXXXXXX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6"/>
            </p:custDataLst>
          </p:nvPr>
        </p:nvSpPr>
        <p:spPr>
          <a:xfrm>
            <a:off x="878472" y="5365596"/>
            <a:ext cx="2851150" cy="1485192"/>
          </a:xfrm>
          <a:prstGeom prst="rect">
            <a:avLst/>
          </a:prstGeom>
          <a:noFill/>
        </p:spPr>
        <p:txBody>
          <a:bodyPr wrap="square" lIns="90000" tIns="0" rIns="90000" bIns="4680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XXXXXXXXXXXXXXXXXXXXXXXXXXXXXXXXXXXXXXXXXXXX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7"/>
            </p:custDataLst>
          </p:nvPr>
        </p:nvSpPr>
        <p:spPr>
          <a:xfrm>
            <a:off x="8462377" y="5365596"/>
            <a:ext cx="2851150" cy="1485192"/>
          </a:xfrm>
          <a:prstGeom prst="rect">
            <a:avLst/>
          </a:prstGeom>
          <a:noFill/>
        </p:spPr>
        <p:txBody>
          <a:bodyPr wrap="square" lIns="90000" tIns="0" rIns="90000" bIns="4680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XXXXXXXXXXXXXXXXXXXXXXXXXXXXXXXXXXXXXXXXXXXXX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8"/>
            </p:custDataLst>
          </p:nvPr>
        </p:nvSpPr>
        <p:spPr>
          <a:xfrm flipH="1">
            <a:off x="915268" y="4025353"/>
            <a:ext cx="94329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92500" lnSpcReduction="10000"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CN" sz="6000" b="1" dirty="0">
                <a:ln w="28575">
                  <a:noFill/>
                  <a:miter lim="800000"/>
                </a:ln>
                <a:solidFill>
                  <a:srgbClr val="005825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lt"/>
                <a:sym typeface="Arial" panose="020B0604020202090204" pitchFamily="34" charset="0"/>
              </a:rPr>
              <a:t>01</a:t>
            </a:r>
            <a:endParaRPr kumimoji="1" lang="en-US" altLang="zh-CN" sz="6000" b="1" dirty="0">
              <a:ln w="28575">
                <a:noFill/>
                <a:miter lim="800000"/>
              </a:ln>
              <a:solidFill>
                <a:srgbClr val="005825"/>
              </a:solidFill>
              <a:latin typeface="Arial" panose="020B0604020202090204" pitchFamily="34" charset="0"/>
              <a:ea typeface="微软雅黑" panose="020B0503020204020204" pitchFamily="34" charset="-122"/>
              <a:cs typeface="+mn-lt"/>
              <a:sym typeface="Arial" panose="020B060402020209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9"/>
            </p:custDataLst>
          </p:nvPr>
        </p:nvSpPr>
        <p:spPr>
          <a:xfrm flipH="1">
            <a:off x="4713147" y="4025353"/>
            <a:ext cx="94329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92500" lnSpcReduction="10000"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CN" sz="6000" b="1" dirty="0">
                <a:ln w="28575">
                  <a:noFill/>
                  <a:miter lim="800000"/>
                </a:ln>
                <a:solidFill>
                  <a:srgbClr val="005825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lt"/>
                <a:sym typeface="Arial" panose="020B0604020202090204" pitchFamily="34" charset="0"/>
              </a:rPr>
              <a:t>02</a:t>
            </a:r>
            <a:endParaRPr kumimoji="1" lang="en-US" altLang="zh-CN" sz="6000" b="1" dirty="0">
              <a:ln w="28575">
                <a:noFill/>
                <a:miter lim="800000"/>
              </a:ln>
              <a:solidFill>
                <a:srgbClr val="005825"/>
              </a:solidFill>
              <a:latin typeface="Arial" panose="020B0604020202090204" pitchFamily="34" charset="0"/>
              <a:ea typeface="微软雅黑" panose="020B0503020204020204" pitchFamily="34" charset="-122"/>
              <a:cs typeface="+mn-lt"/>
              <a:sym typeface="Arial" panose="020B0604020202090204" pitchFamily="34" charset="0"/>
            </a:endParaRPr>
          </a:p>
        </p:txBody>
      </p:sp>
      <p:sp>
        <p:nvSpPr>
          <p:cNvPr id="21" name="矩形 20"/>
          <p:cNvSpPr/>
          <p:nvPr>
            <p:custDataLst>
              <p:tags r:id="rId10"/>
            </p:custDataLst>
          </p:nvPr>
        </p:nvSpPr>
        <p:spPr>
          <a:xfrm flipH="1">
            <a:off x="8494342" y="4025353"/>
            <a:ext cx="94329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92500" lnSpcReduction="10000"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CN" sz="6000" b="1" dirty="0">
                <a:ln w="28575">
                  <a:noFill/>
                  <a:miter lim="800000"/>
                </a:ln>
                <a:solidFill>
                  <a:srgbClr val="005825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lt"/>
                <a:sym typeface="Arial" panose="020B0604020202090204" pitchFamily="34" charset="0"/>
              </a:rPr>
              <a:t>03</a:t>
            </a:r>
            <a:endParaRPr kumimoji="1" lang="en-US" altLang="zh-CN" sz="6000" b="1" dirty="0">
              <a:ln w="28575">
                <a:noFill/>
                <a:miter lim="800000"/>
              </a:ln>
              <a:solidFill>
                <a:srgbClr val="005825"/>
              </a:solidFill>
              <a:latin typeface="Arial" panose="020B0604020202090204" pitchFamily="34" charset="0"/>
              <a:ea typeface="微软雅黑" panose="020B0503020204020204" pitchFamily="34" charset="-122"/>
              <a:cs typeface="+mn-lt"/>
              <a:sym typeface="Arial" panose="020B0604020202090204" pitchFamily="34" charset="0"/>
            </a:endParaRPr>
          </a:p>
        </p:txBody>
      </p:sp>
      <p:cxnSp>
        <p:nvCxnSpPr>
          <p:cNvPr id="22" name="直接连接符 21"/>
          <p:cNvCxnSpPr/>
          <p:nvPr>
            <p:custDataLst>
              <p:tags r:id="rId11"/>
            </p:custDataLst>
          </p:nvPr>
        </p:nvCxnSpPr>
        <p:spPr>
          <a:xfrm>
            <a:off x="4200023" y="4240074"/>
            <a:ext cx="0" cy="241472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12"/>
            </p:custDataLst>
          </p:nvPr>
        </p:nvCxnSpPr>
        <p:spPr>
          <a:xfrm>
            <a:off x="7959223" y="4240074"/>
            <a:ext cx="0" cy="241472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LAYERLEVEL" val="1_1"/>
  <p:tag name="KSO_WM_TAG_VERSION" val="1.0"/>
  <p:tag name="KSO_WM_BEAUTIFY_FLAG" val="#wm#"/>
  <p:tag name="KSO_WM_TEMPLATE_CATEGORY" val="custom"/>
  <p:tag name="KSO_WM_TEMPLATE_INDEX" val="20204362"/>
  <p:tag name="KSO_WM_UNIT_ID" val="custom20204362_25*m_i*1_2"/>
  <p:tag name="KSO_WM_UNIT_LINE_FORE_SCHEMECOLOR_INDEX" val="13"/>
  <p:tag name="KSO_WM_UNIT_LINE_FILL_TYPE" val="2"/>
  <p:tag name="KSO_WM_UNIT_TEXT_FILL_FORE_SCHEMECOLOR_INDEX" val="15"/>
  <p:tag name="KSO_WM_UNIT_TEXT_FILL_TYPE" val="1"/>
  <p:tag name="KSO_WM_UNIT_USESOURCEFORMAT_APPLY" val="1"/>
</p:tagLst>
</file>

<file path=ppt/tags/tag1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TEMPLATE_CATEGORY" val="custom"/>
  <p:tag name="KSO_WM_TEMPLATE_INDEX" val="20204362"/>
  <p:tag name="KSO_WM_UNIT_ID" val="custom20204362_25*m_h_f*1_2_1"/>
  <p:tag name="KSO_WM_UNIT_TEXT_FILL_FORE_SCHEMECOLOR_INDEX" val="15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362"/>
  <p:tag name="KSO_WM_UNIT_ID" val="custom20204362_25*m_h_a*1_2_1"/>
  <p:tag name="KSO_WM_UNIT_ISNUMDGMTITLE" val="0"/>
  <p:tag name="KSO_WM_UNIT_TEXT_FILL_FORE_SCHEMECOLOR_INDEX" val="15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62"/>
  <p:tag name="KSO_WM_UNIT_ID" val="custom20204362_25*m_h_i*1_4_1"/>
  <p:tag name="KSO_WM_UNIT_FILL_FORE_SCHEMECOLOR_INDEX" val="6"/>
  <p:tag name="KSO_WM_UNIT_FILL_TYPE" val="1"/>
  <p:tag name="KSO_WM_UNIT_TEXT_FILL_FORE_SCHEMECOLOR_INDEX" val="15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TEMPLATE_CATEGORY" val="custom"/>
  <p:tag name="KSO_WM_TEMPLATE_INDEX" val="20204362"/>
  <p:tag name="KSO_WM_UNIT_ID" val="custom20204362_25*m_h_f*1_4_1"/>
  <p:tag name="KSO_WM_UNIT_TEXT_FILL_FORE_SCHEMECOLOR_INDEX" val="15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362"/>
  <p:tag name="KSO_WM_UNIT_ID" val="custom20204362_25*m_h_a*1_4_1"/>
  <p:tag name="KSO_WM_UNIT_ISNUMDGMTITLE" val="0"/>
  <p:tag name="KSO_WM_UNIT_TEXT_FILL_FORE_SCHEMECOLOR_INDEX" val="15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TEXT_PART_ID_V2" val="c-1-1"/>
  <p:tag name="KSO_WM_UNIT_COLOR_SCHEME_SHAPE_ID" val="27"/>
  <p:tag name="KSO_WM_UNIT_COLOR_SCHEME_PARENT_PAGE" val="0_2"/>
  <p:tag name="KSO_WM_UNIT_ADJUSTLAYOUT_ID" val="27"/>
  <p:tag name="KSO_WM_UNIT_ISCONTENTS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1_1"/>
  <p:tag name="KSO_WM_UNIT_ID" val="custom20204558_20*l_h_a*1_1_1"/>
  <p:tag name="KSO_WM_TEMPLATE_CATEGORY" val="custom"/>
  <p:tag name="KSO_WM_TEMPLATE_INDEX" val="20204558"/>
  <p:tag name="KSO_WM_UNIT_LAYERLEVEL" val="1_1_1"/>
  <p:tag name="KSO_WM_TAG_VERSION" val="1.0"/>
  <p:tag name="KSO_WM_BEAUTIFY_FLAG" val="#wm#"/>
  <p:tag name="KSO_WM_UNIT_DIAGRAM_MODELTYPE" val="stripeEnum"/>
  <p:tag name="KSO_WM_UNIT_PRESET_TEXT" val="单击此处添加小标题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TEXT_PART_ID_V2" val="c-1-1"/>
  <p:tag name="KSO_WM_UNIT_COLOR_SCHEME_SHAPE_ID" val="30"/>
  <p:tag name="KSO_WM_UNIT_COLOR_SCHEME_PARENT_PAGE" val="0_2"/>
  <p:tag name="KSO_WM_UNIT_ADJUSTLAYOUT_ID" val="30"/>
  <p:tag name="KSO_WM_UNIT_ISCONTENTS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2_1"/>
  <p:tag name="KSO_WM_UNIT_ID" val="custom20204558_20*l_h_a*1_2_1"/>
  <p:tag name="KSO_WM_TEMPLATE_CATEGORY" val="custom"/>
  <p:tag name="KSO_WM_TEMPLATE_INDEX" val="20204558"/>
  <p:tag name="KSO_WM_UNIT_LAYERLEVEL" val="1_1_1"/>
  <p:tag name="KSO_WM_TAG_VERSION" val="1.0"/>
  <p:tag name="KSO_WM_BEAUTIFY_FLAG" val="#wm#"/>
  <p:tag name="KSO_WM_UNIT_DIAGRAM_MODELTYPE" val="stripeEnum"/>
  <p:tag name="KSO_WM_UNIT_PRESET_TEXT" val="单击此处添加小标题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TEXT_PART_ID_V2" val="c-1-1"/>
  <p:tag name="KSO_WM_UNIT_COLOR_SCHEME_SHAPE_ID" val="31"/>
  <p:tag name="KSO_WM_UNIT_COLOR_SCHEME_PARENT_PAGE" val="0_2"/>
  <p:tag name="KSO_WM_UNIT_ADJUSTLAYOUT_ID" val="31"/>
  <p:tag name="KSO_WM_UNIT_ISCONTENTS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3_1"/>
  <p:tag name="KSO_WM_UNIT_ID" val="custom20204558_20*l_h_a*1_3_1"/>
  <p:tag name="KSO_WM_TEMPLATE_CATEGORY" val="custom"/>
  <p:tag name="KSO_WM_TEMPLATE_INDEX" val="20204558"/>
  <p:tag name="KSO_WM_UNIT_LAYERLEVEL" val="1_1_1"/>
  <p:tag name="KSO_WM_TAG_VERSION" val="1.0"/>
  <p:tag name="KSO_WM_BEAUTIFY_FLAG" val="#wm#"/>
  <p:tag name="KSO_WM_UNIT_DIAGRAM_MODELTYPE" val="stripeEnum"/>
  <p:tag name="KSO_WM_UNIT_PRESET_TEXT" val="单击此处添加小标题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TEXT_PART_ID_V2" val="d-1-1"/>
  <p:tag name="KSO_WM_UNIT_COLOR_SCHEME_SHAPE_ID" val="33"/>
  <p:tag name="KSO_WM_UNIT_COLOR_SCHEME_PARENT_PAGE" val="0_2"/>
  <p:tag name="KSO_WM_UNIT_ADJUSTLAYOUT_ID" val="33"/>
  <p:tag name="KSO_WM_UNIT_NOCLEAR" val="0"/>
  <p:tag name="KSO_WM_UNIT_VALUE" val="6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2_1"/>
  <p:tag name="KSO_WM_UNIT_ID" val="custom20204558_20*l_h_f*1_2_1"/>
  <p:tag name="KSO_WM_TEMPLATE_CATEGORY" val="custom"/>
  <p:tag name="KSO_WM_TEMPLATE_INDEX" val="20204558"/>
  <p:tag name="KSO_WM_UNIT_LAYERLEVEL" val="1_1_1"/>
  <p:tag name="KSO_WM_TAG_VERSION" val="1.0"/>
  <p:tag name="KSO_WM_BEAUTIFY_FLAG" val="#wm#"/>
  <p:tag name="KSO_WM_UNIT_DIAGRAM_MODELTYPE" val="stripeEnum"/>
  <p:tag name="KSO_WM_UNIT_PRESET_TEXT" val="点击此处添加正文，文字是您思想的提炼，请尽量言简意赅的阐述您的观点。祝愿您演讲顺利。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TEXT_PART_ID_V2" val="d-1-1"/>
  <p:tag name="KSO_WM_UNIT_COLOR_SCHEME_SHAPE_ID" val="35"/>
  <p:tag name="KSO_WM_UNIT_COLOR_SCHEME_PARENT_PAGE" val="0_2"/>
  <p:tag name="KSO_WM_UNIT_ADJUSTLAYOUT_ID" val="35"/>
  <p:tag name="KSO_WM_UNIT_NOCLEAR" val="0"/>
  <p:tag name="KSO_WM_UNIT_VALUE" val="6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1_1"/>
  <p:tag name="KSO_WM_UNIT_ID" val="custom20204558_20*l_h_f*1_1_1"/>
  <p:tag name="KSO_WM_TEMPLATE_CATEGORY" val="custom"/>
  <p:tag name="KSO_WM_TEMPLATE_INDEX" val="20204558"/>
  <p:tag name="KSO_WM_UNIT_LAYERLEVEL" val="1_1_1"/>
  <p:tag name="KSO_WM_TAG_VERSION" val="1.0"/>
  <p:tag name="KSO_WM_BEAUTIFY_FLAG" val="#wm#"/>
  <p:tag name="KSO_WM_UNIT_DIAGRAM_MODELTYPE" val="stripeEnum"/>
  <p:tag name="KSO_WM_UNIT_PRESET_TEXT" val="点击此处添加正文，文字是您思想的提炼，请尽量言简意赅的阐述您的观点。祝愿您演讲顺利。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LAYERLEVEL" val="1_1"/>
  <p:tag name="KSO_WM_TAG_VERSION" val="1.0"/>
  <p:tag name="KSO_WM_BEAUTIFY_FLAG" val="#wm#"/>
  <p:tag name="KSO_WM_TEMPLATE_CATEGORY" val="custom"/>
  <p:tag name="KSO_WM_TEMPLATE_INDEX" val="20204362"/>
  <p:tag name="KSO_WM_UNIT_ID" val="custom20204362_25*m_i*1_1"/>
  <p:tag name="KSO_WM_UNIT_FILL_FORE_SCHEMECOLOR_INDEX" val="5"/>
  <p:tag name="KSO_WM_UNIT_FILL_TYPE" val="1"/>
  <p:tag name="KSO_WM_UNIT_TEXT_FILL_FORE_SCHEMECOLOR_INDEX" val="15"/>
  <p:tag name="KSO_WM_UNIT_TEXT_FILL_TYPE" val="1"/>
  <p:tag name="KSO_WM_UNIT_USESOURCEFORMAT_APPLY" val="1"/>
</p:tagLst>
</file>

<file path=ppt/tags/tag20.xml><?xml version="1.0" encoding="utf-8"?>
<p:tagLst xmlns:p="http://schemas.openxmlformats.org/presentationml/2006/main">
  <p:tag name="KSO_WM_UNIT_TEXT_PART_ID_V2" val="d-1-1"/>
  <p:tag name="KSO_WM_UNIT_COLOR_SCHEME_SHAPE_ID" val="36"/>
  <p:tag name="KSO_WM_UNIT_COLOR_SCHEME_PARENT_PAGE" val="0_2"/>
  <p:tag name="KSO_WM_UNIT_ADJUSTLAYOUT_ID" val="36"/>
  <p:tag name="KSO_WM_UNIT_NOCLEAR" val="0"/>
  <p:tag name="KSO_WM_UNIT_VALUE" val="6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3_1"/>
  <p:tag name="KSO_WM_UNIT_ID" val="custom20204558_20*l_h_f*1_3_1"/>
  <p:tag name="KSO_WM_TEMPLATE_CATEGORY" val="custom"/>
  <p:tag name="KSO_WM_TEMPLATE_INDEX" val="20204558"/>
  <p:tag name="KSO_WM_UNIT_LAYERLEVEL" val="1_1_1"/>
  <p:tag name="KSO_WM_TAG_VERSION" val="1.0"/>
  <p:tag name="KSO_WM_BEAUTIFY_FLAG" val="#wm#"/>
  <p:tag name="KSO_WM_UNIT_DIAGRAM_MODELTYPE" val="stripeEnum"/>
  <p:tag name="KSO_WM_UNIT_PRESET_TEXT" val="点击此处添加正文，文字是您思想的提炼，请尽量言简意赅的阐述您的观点。祝愿您演讲顺利。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UNIT_COLOR_SCHEME_SHAPE_ID" val="37"/>
  <p:tag name="KSO_WM_UNIT_COLOR_SCHEME_PARENT_PAGE" val="0_2"/>
  <p:tag name="KSO_WM_UNIT_ADJUSTLAYOUT_ID" val="37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SUBTYPE" val="d"/>
  <p:tag name="KSO_WM_UNIT_TYPE" val="l_h_i"/>
  <p:tag name="KSO_WM_UNIT_INDEX" val="1_1_1"/>
  <p:tag name="KSO_WM_UNIT_ID" val="custom20204558_20*l_h_i*1_1_1"/>
  <p:tag name="KSO_WM_TEMPLATE_CATEGORY" val="custom"/>
  <p:tag name="KSO_WM_TEMPLATE_INDEX" val="20204558"/>
  <p:tag name="KSO_WM_UNIT_LAYERLEVEL" val="1_1_1"/>
  <p:tag name="KSO_WM_TAG_VERSION" val="1.0"/>
  <p:tag name="KSO_WM_BEAUTIFY_FLAG" val="#wm#"/>
  <p:tag name="KSO_WM_UNIT_DIAGRAM_MODELTYPE" val="stripeEnum"/>
  <p:tag name="KSO_WM_UNIT_TEXT_FILL_FORE_SCHEMECOLOR_INDEX" val="5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UNIT_COLOR_SCHEME_SHAPE_ID" val="38"/>
  <p:tag name="KSO_WM_UNIT_COLOR_SCHEME_PARENT_PAGE" val="0_2"/>
  <p:tag name="KSO_WM_UNIT_ADJUSTLAYOUT_ID" val="38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SUBTYPE" val="d"/>
  <p:tag name="KSO_WM_UNIT_TYPE" val="l_h_i"/>
  <p:tag name="KSO_WM_UNIT_INDEX" val="1_2_1"/>
  <p:tag name="KSO_WM_UNIT_ID" val="custom20204558_20*l_h_i*1_2_1"/>
  <p:tag name="KSO_WM_TEMPLATE_CATEGORY" val="custom"/>
  <p:tag name="KSO_WM_TEMPLATE_INDEX" val="20204558"/>
  <p:tag name="KSO_WM_UNIT_LAYERLEVEL" val="1_1_1"/>
  <p:tag name="KSO_WM_TAG_VERSION" val="1.0"/>
  <p:tag name="KSO_WM_BEAUTIFY_FLAG" val="#wm#"/>
  <p:tag name="KSO_WM_UNIT_DIAGRAM_MODELTYPE" val="stripeEnum"/>
  <p:tag name="KSO_WM_UNIT_TEXT_FILL_FORE_SCHEMECOLOR_INDEX" val="5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UNIT_COLOR_SCHEME_SHAPE_ID" val="40"/>
  <p:tag name="KSO_WM_UNIT_COLOR_SCHEME_PARENT_PAGE" val="0_2"/>
  <p:tag name="KSO_WM_UNIT_ADJUSTLAYOUT_ID" val="4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SUBTYPE" val="d"/>
  <p:tag name="KSO_WM_UNIT_TYPE" val="l_h_i"/>
  <p:tag name="KSO_WM_UNIT_INDEX" val="1_3_1"/>
  <p:tag name="KSO_WM_UNIT_ID" val="custom20204558_20*l_h_i*1_3_1"/>
  <p:tag name="KSO_WM_TEMPLATE_CATEGORY" val="custom"/>
  <p:tag name="KSO_WM_TEMPLATE_INDEX" val="20204558"/>
  <p:tag name="KSO_WM_UNIT_LAYERLEVEL" val="1_1_1"/>
  <p:tag name="KSO_WM_TAG_VERSION" val="1.0"/>
  <p:tag name="KSO_WM_BEAUTIFY_FLAG" val="#wm#"/>
  <p:tag name="KSO_WM_UNIT_DIAGRAM_MODELTYPE" val="stripeEnum"/>
  <p:tag name="KSO_WM_UNIT_TEXT_FILL_FORE_SCHEMECOLOR_INDEX" val="5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UNIT_COLOR_SCHEME_SHAPE_ID" val="8"/>
  <p:tag name="KSO_WM_UNIT_COLOR_SCHEME_PARENT_PAGE" val="0_2"/>
  <p:tag name="KSO_WM_UNIT_DECOLORIZATION" val="1"/>
  <p:tag name="KSO_WM_UNIT_ADJUSTLAYOUT_ID" val="8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i"/>
  <p:tag name="KSO_WM_UNIT_INDEX" val="1_1"/>
  <p:tag name="KSO_WM_UNIT_ID" val="custom20204558_20*l_i*1_1"/>
  <p:tag name="KSO_WM_TEMPLATE_CATEGORY" val="custom"/>
  <p:tag name="KSO_WM_TEMPLATE_INDEX" val="20204558"/>
  <p:tag name="KSO_WM_UNIT_LAYERLEVEL" val="1_1"/>
  <p:tag name="KSO_WM_TAG_VERSION" val="1.0"/>
  <p:tag name="KSO_WM_BEAUTIFY_FLAG" val="#wm#"/>
  <p:tag name="KSO_WM_UNIT_DIAGRAM_MODELTYPE" val="stripeEnum"/>
  <p:tag name="KSO_WM_UNIT_LINE_FORE_SCHEMECOLOR_INDEX" val="14"/>
  <p:tag name="KSO_WM_UNIT_LINE_FILL_TYPE" val="2"/>
  <p:tag name="KSO_WM_UNIT_USESOURCEFORMAT_APPLY" val="1"/>
</p:tagLst>
</file>

<file path=ppt/tags/tag25.xml><?xml version="1.0" encoding="utf-8"?>
<p:tagLst xmlns:p="http://schemas.openxmlformats.org/presentationml/2006/main">
  <p:tag name="KSO_WM_UNIT_COLOR_SCHEME_SHAPE_ID" val="8"/>
  <p:tag name="KSO_WM_UNIT_COLOR_SCHEME_PARENT_PAGE" val="0_2"/>
  <p:tag name="KSO_WM_UNIT_DECOLORIZATION" val="1"/>
  <p:tag name="KSO_WM_UNIT_ADJUSTLAYOUT_ID" val="8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i"/>
  <p:tag name="KSO_WM_UNIT_INDEX" val="1_1"/>
  <p:tag name="KSO_WM_UNIT_ID" val="custom20204558_20*l_i*1_1"/>
  <p:tag name="KSO_WM_TEMPLATE_CATEGORY" val="custom"/>
  <p:tag name="KSO_WM_TEMPLATE_INDEX" val="20204558"/>
  <p:tag name="KSO_WM_UNIT_LAYERLEVEL" val="1_1"/>
  <p:tag name="KSO_WM_TAG_VERSION" val="1.0"/>
  <p:tag name="KSO_WM_BEAUTIFY_FLAG" val="#wm#"/>
  <p:tag name="KSO_WM_UNIT_DIAGRAM_MODELTYPE" val="stripeEnum"/>
  <p:tag name="KSO_WM_UNIT_LINE_FORE_SCHEMECOLOR_INDEX" val="14"/>
  <p:tag name="KSO_WM_UNIT_LINE_FILL_TYPE" val="2"/>
  <p:tag name="KSO_WM_UNIT_USESOURCEFORMAT_APPLY" val="1"/>
</p:tagLst>
</file>

<file path=ppt/tags/tag26.xml><?xml version="1.0" encoding="utf-8"?>
<p:tagLst xmlns:p="http://schemas.openxmlformats.org/presentationml/2006/main">
  <p:tag name="KSO_WM_DOC_GUID" val="{51a6bef4-245d-49e8-83d5-2d18c71d9d81}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62"/>
  <p:tag name="KSO_WM_UNIT_ID" val="custom20204362_25*m_h_i*1_1_1"/>
  <p:tag name="KSO_WM_UNIT_FILL_FORE_SCHEMECOLOR_INDEX" val="6"/>
  <p:tag name="KSO_WM_UNIT_FILL_TYPE" val="1"/>
  <p:tag name="KSO_WM_UNIT_TEXT_FILL_FORE_SCHEMECOLOR_INDEX" val="15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TEMPLATE_CATEGORY" val="custom"/>
  <p:tag name="KSO_WM_TEMPLATE_INDEX" val="20204362"/>
  <p:tag name="KSO_WM_UNIT_ID" val="custom20204362_25*m_h_f*1_1_1"/>
  <p:tag name="KSO_WM_UNIT_TEXT_FILL_FORE_SCHEMECOLOR_INDEX" val="15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362"/>
  <p:tag name="KSO_WM_UNIT_ID" val="custom20204362_25*m_h_a*1_1_1"/>
  <p:tag name="KSO_WM_UNIT_ISNUMDGMTITLE" val="0"/>
  <p:tag name="KSO_WM_UNIT_TEXT_FILL_FORE_SCHEMECOLOR_INDEX" val="15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62"/>
  <p:tag name="KSO_WM_UNIT_ID" val="custom20204362_25*m_h_i*1_3_1"/>
  <p:tag name="KSO_WM_UNIT_FILL_FORE_SCHEMECOLOR_INDEX" val="6"/>
  <p:tag name="KSO_WM_UNIT_FILL_TYPE" val="1"/>
  <p:tag name="KSO_WM_UNIT_TEXT_FILL_FORE_SCHEMECOLOR_INDEX" val="15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TEMPLATE_CATEGORY" val="custom"/>
  <p:tag name="KSO_WM_TEMPLATE_INDEX" val="20204362"/>
  <p:tag name="KSO_WM_UNIT_ID" val="custom20204362_25*m_h_f*1_3_1"/>
  <p:tag name="KSO_WM_UNIT_TEXT_FILL_FORE_SCHEMECOLOR_INDEX" val="15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362"/>
  <p:tag name="KSO_WM_UNIT_ID" val="custom20204362_25*m_h_a*1_3_1"/>
  <p:tag name="KSO_WM_UNIT_ISNUMDGMTITLE" val="0"/>
  <p:tag name="KSO_WM_UNIT_TEXT_FILL_FORE_SCHEMECOLOR_INDEX" val="15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2"/>
  <p:tag name="KSO_WM_UNIT_ID" val="custom20204362_25*m_h_i*1_2_1"/>
  <p:tag name="KSO_WM_UNIT_FILL_FORE_SCHEMECOLOR_INDEX" val="5"/>
  <p:tag name="KSO_WM_UNIT_FILL_TYPE" val="1"/>
  <p:tag name="KSO_WM_UNIT_TEXT_FILL_FORE_SCHEMECOLOR_INDEX" val="15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</Words>
  <Application>WPS 演示</Application>
  <PresentationFormat>宽屏</PresentationFormat>
  <Paragraphs>111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Arial</vt:lpstr>
      <vt:lpstr>方正书宋_GBK</vt:lpstr>
      <vt:lpstr>Wingdings</vt:lpstr>
      <vt:lpstr>微软雅黑</vt:lpstr>
      <vt:lpstr>汉仪旗黑</vt:lpstr>
      <vt:lpstr>华文新魏</vt:lpstr>
      <vt:lpstr>华文琥珀</vt:lpstr>
      <vt:lpstr>宋体-简</vt:lpstr>
      <vt:lpstr>华文楷体</vt:lpstr>
      <vt:lpstr>微软雅黑</vt:lpstr>
      <vt:lpstr>华文宋体</vt:lpstr>
      <vt:lpstr>华文隶书</vt:lpstr>
      <vt:lpstr>Calibri</vt:lpstr>
      <vt:lpstr>Verdana</vt:lpstr>
      <vt:lpstr>宋体</vt:lpstr>
      <vt:lpstr>Arial Unicode MS</vt:lpstr>
      <vt:lpstr>汉仪书宋二KW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zcz</cp:lastModifiedBy>
  <cp:revision>1361</cp:revision>
  <dcterms:created xsi:type="dcterms:W3CDTF">2022-01-02T15:01:09Z</dcterms:created>
  <dcterms:modified xsi:type="dcterms:W3CDTF">2022-01-02T15:01:09Z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