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</p:sldIdLst>
  <p:sldSz cx="14400213" cy="23399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>
      <p:cViewPr>
        <p:scale>
          <a:sx n="21" d="100"/>
          <a:sy n="21" d="100"/>
        </p:scale>
        <p:origin x="260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3829544"/>
            <a:ext cx="12240181" cy="8146580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2290287"/>
            <a:ext cx="10800160" cy="5649521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4D19-0D05-334B-B602-0BA54860D52C}" type="datetimeFigureOut">
              <a:rPr lang="en-BE" smtClean="0"/>
              <a:t>20/04/2023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03BF-0B07-D44A-8E62-ACC186224B7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590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4D19-0D05-334B-B602-0BA54860D52C}" type="datetimeFigureOut">
              <a:rPr lang="en-BE" smtClean="0"/>
              <a:t>20/04/2023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03BF-0B07-D44A-8E62-ACC186224B7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1487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1245820"/>
            <a:ext cx="3105046" cy="198302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245820"/>
            <a:ext cx="9135135" cy="198302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4D19-0D05-334B-B602-0BA54860D52C}" type="datetimeFigureOut">
              <a:rPr lang="en-BE" smtClean="0"/>
              <a:t>20/04/2023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03BF-0B07-D44A-8E62-ACC186224B7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7934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4D19-0D05-334B-B602-0BA54860D52C}" type="datetimeFigureOut">
              <a:rPr lang="en-BE" smtClean="0"/>
              <a:t>20/04/2023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03BF-0B07-D44A-8E62-ACC186224B7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7175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5833695"/>
            <a:ext cx="12420184" cy="9733644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15659423"/>
            <a:ext cx="12420184" cy="5118694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4D19-0D05-334B-B602-0BA54860D52C}" type="datetimeFigureOut">
              <a:rPr lang="en-BE" smtClean="0"/>
              <a:t>20/04/2023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03BF-0B07-D44A-8E62-ACC186224B7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906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6229100"/>
            <a:ext cx="6120091" cy="148469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6229100"/>
            <a:ext cx="6120091" cy="148469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4D19-0D05-334B-B602-0BA54860D52C}" type="datetimeFigureOut">
              <a:rPr lang="en-BE" smtClean="0"/>
              <a:t>20/04/2023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03BF-0B07-D44A-8E62-ACC186224B7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3051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245825"/>
            <a:ext cx="12420184" cy="452287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5736191"/>
            <a:ext cx="6091964" cy="281121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8547409"/>
            <a:ext cx="6091964" cy="125719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5736191"/>
            <a:ext cx="6121966" cy="281121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8547409"/>
            <a:ext cx="6121966" cy="125719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4D19-0D05-334B-B602-0BA54860D52C}" type="datetimeFigureOut">
              <a:rPr lang="en-BE" smtClean="0"/>
              <a:t>20/04/2023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03BF-0B07-D44A-8E62-ACC186224B7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762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4D19-0D05-334B-B602-0BA54860D52C}" type="datetimeFigureOut">
              <a:rPr lang="en-BE" smtClean="0"/>
              <a:t>20/04/2023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03BF-0B07-D44A-8E62-ACC186224B7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1166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4D19-0D05-334B-B602-0BA54860D52C}" type="datetimeFigureOut">
              <a:rPr lang="en-BE" smtClean="0"/>
              <a:t>20/04/2023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03BF-0B07-D44A-8E62-ACC186224B7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9999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559983"/>
            <a:ext cx="4644444" cy="5459942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3369136"/>
            <a:ext cx="7290108" cy="16628989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7019925"/>
            <a:ext cx="4644444" cy="1300527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4D19-0D05-334B-B602-0BA54860D52C}" type="datetimeFigureOut">
              <a:rPr lang="en-BE" smtClean="0"/>
              <a:t>20/04/2023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03BF-0B07-D44A-8E62-ACC186224B7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1144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559983"/>
            <a:ext cx="4644444" cy="5459942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3369136"/>
            <a:ext cx="7290108" cy="16628989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7019925"/>
            <a:ext cx="4644444" cy="1300527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4D19-0D05-334B-B602-0BA54860D52C}" type="datetimeFigureOut">
              <a:rPr lang="en-BE" smtClean="0"/>
              <a:t>20/04/2023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03BF-0B07-D44A-8E62-ACC186224B7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757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245825"/>
            <a:ext cx="12420184" cy="4522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6229100"/>
            <a:ext cx="12420184" cy="14846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21688107"/>
            <a:ext cx="3240048" cy="1245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74D19-0D05-334B-B602-0BA54860D52C}" type="datetimeFigureOut">
              <a:rPr lang="en-BE" smtClean="0"/>
              <a:t>20/04/2023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21688107"/>
            <a:ext cx="4860072" cy="1245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21688107"/>
            <a:ext cx="3240048" cy="1245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03BF-0B07-D44A-8E62-ACC186224B7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795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160C4FD7-BC25-DF59-53BD-BFBE6D5AC269}"/>
              </a:ext>
            </a:extLst>
          </p:cNvPr>
          <p:cNvGrpSpPr/>
          <p:nvPr/>
        </p:nvGrpSpPr>
        <p:grpSpPr>
          <a:xfrm>
            <a:off x="731306" y="879175"/>
            <a:ext cx="12993779" cy="21667324"/>
            <a:chOff x="731304" y="499127"/>
            <a:chExt cx="12993779" cy="2166732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A8A818-C2BB-5E2A-FB9E-2D206A4281E9}"/>
                </a:ext>
              </a:extLst>
            </p:cNvPr>
            <p:cNvSpPr/>
            <p:nvPr/>
          </p:nvSpPr>
          <p:spPr>
            <a:xfrm>
              <a:off x="1936162" y="499129"/>
              <a:ext cx="5050972" cy="36694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200" dirty="0">
                  <a:solidFill>
                    <a:schemeClr val="tx1"/>
                  </a:solidFill>
                </a:rPr>
                <a:t>Press the space bar to start a </a:t>
              </a:r>
              <a:r>
                <a:rPr lang="en-BE" sz="5200" b="1" dirty="0">
                  <a:solidFill>
                    <a:schemeClr val="tx1"/>
                  </a:solidFill>
                </a:rPr>
                <a:t>guess</a:t>
              </a:r>
              <a:r>
                <a:rPr lang="en-BE" sz="5200" dirty="0">
                  <a:solidFill>
                    <a:schemeClr val="tx1"/>
                  </a:solidFill>
                </a:rPr>
                <a:t> game.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0E4BD8-4C22-8BB6-9681-79CF15BE71EF}"/>
                </a:ext>
              </a:extLst>
            </p:cNvPr>
            <p:cNvSpPr/>
            <p:nvPr/>
          </p:nvSpPr>
          <p:spPr>
            <a:xfrm>
              <a:off x="1964254" y="18479578"/>
              <a:ext cx="5050972" cy="36694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200" dirty="0">
                  <a:solidFill>
                    <a:schemeClr val="tx1"/>
                  </a:solidFill>
                </a:rPr>
                <a:t>Loading the game…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8670502-8E25-3617-5AEB-D13990C98A79}"/>
                </a:ext>
              </a:extLst>
            </p:cNvPr>
            <p:cNvSpPr/>
            <p:nvPr/>
          </p:nvSpPr>
          <p:spPr>
            <a:xfrm>
              <a:off x="8674111" y="516867"/>
              <a:ext cx="5050972" cy="36694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200" dirty="0">
                  <a:solidFill>
                    <a:schemeClr val="tx1"/>
                  </a:solidFill>
                </a:rPr>
                <a:t>Press the space bar to start a </a:t>
              </a:r>
              <a:r>
                <a:rPr lang="en-BE" sz="5200" b="1" dirty="0">
                  <a:solidFill>
                    <a:schemeClr val="tx1"/>
                  </a:solidFill>
                </a:rPr>
                <a:t>choice</a:t>
              </a:r>
              <a:r>
                <a:rPr lang="en-BE" sz="5200" dirty="0">
                  <a:solidFill>
                    <a:schemeClr val="tx1"/>
                  </a:solidFill>
                </a:rPr>
                <a:t> game.</a:t>
              </a:r>
            </a:p>
            <a:p>
              <a:pPr algn="ctr"/>
              <a:endParaRPr lang="en-BE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62FDB0B-5465-478C-0625-E98E34D750FD}"/>
                </a:ext>
              </a:extLst>
            </p:cNvPr>
            <p:cNvSpPr/>
            <p:nvPr/>
          </p:nvSpPr>
          <p:spPr>
            <a:xfrm>
              <a:off x="8674111" y="4980011"/>
              <a:ext cx="5050972" cy="36694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6BE0B4-CF05-898D-B738-EE523C5DAC54}"/>
                </a:ext>
              </a:extLst>
            </p:cNvPr>
            <p:cNvSpPr/>
            <p:nvPr/>
          </p:nvSpPr>
          <p:spPr>
            <a:xfrm>
              <a:off x="8674111" y="18489842"/>
              <a:ext cx="5050972" cy="36694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EB70585-B073-8732-3CB0-EB476F043690}"/>
                </a:ext>
              </a:extLst>
            </p:cNvPr>
            <p:cNvSpPr/>
            <p:nvPr/>
          </p:nvSpPr>
          <p:spPr>
            <a:xfrm>
              <a:off x="1936160" y="4962273"/>
              <a:ext cx="5050972" cy="36694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9CE0F1-387A-DD06-AA18-13B314F3C109}"/>
                </a:ext>
              </a:extLst>
            </p:cNvPr>
            <p:cNvSpPr/>
            <p:nvPr/>
          </p:nvSpPr>
          <p:spPr>
            <a:xfrm>
              <a:off x="1936160" y="9425417"/>
              <a:ext cx="5050972" cy="36694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pic>
          <p:nvPicPr>
            <p:cNvPr id="24" name="Picture 23" descr="A picture containing umbrella, accessory, stool, vector graphics&#10;&#10;Description automatically generated">
              <a:extLst>
                <a:ext uri="{FF2B5EF4-FFF2-40B4-BE49-F238E27FC236}">
                  <a16:creationId xmlns:a16="http://schemas.microsoft.com/office/drawing/2014/main" id="{CD512B21-4190-0839-BB0E-3C82064B5E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48" r="2007"/>
            <a:stretch/>
          </p:blipFill>
          <p:spPr>
            <a:xfrm>
              <a:off x="8754805" y="5250498"/>
              <a:ext cx="4887317" cy="3128499"/>
            </a:xfrm>
            <a:prstGeom prst="rect">
              <a:avLst/>
            </a:prstGeom>
          </p:spPr>
        </p:pic>
        <p:pic>
          <p:nvPicPr>
            <p:cNvPr id="26" name="Picture 25" descr="A picture containing accessory, umbrella, vector graphics&#10;&#10;Description automatically generated">
              <a:extLst>
                <a:ext uri="{FF2B5EF4-FFF2-40B4-BE49-F238E27FC236}">
                  <a16:creationId xmlns:a16="http://schemas.microsoft.com/office/drawing/2014/main" id="{67362C98-750E-DEC6-8C41-505ED72DD9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31" b="5426"/>
            <a:stretch/>
          </p:blipFill>
          <p:spPr>
            <a:xfrm>
              <a:off x="9735068" y="18716978"/>
              <a:ext cx="2926780" cy="3215201"/>
            </a:xfrm>
            <a:prstGeom prst="rect">
              <a:avLst/>
            </a:prstGeom>
          </p:spPr>
        </p:pic>
        <p:pic>
          <p:nvPicPr>
            <p:cNvPr id="28" name="Picture 27" descr="Pie chart&#10;&#10;Description automatically generated with medium confidence">
              <a:extLst>
                <a:ext uri="{FF2B5EF4-FFF2-40B4-BE49-F238E27FC236}">
                  <a16:creationId xmlns:a16="http://schemas.microsoft.com/office/drawing/2014/main" id="{8CEED8DE-B13B-1071-1FD7-E41B9424E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20105" y="5041733"/>
              <a:ext cx="4164267" cy="3456000"/>
            </a:xfrm>
            <a:prstGeom prst="rect">
              <a:avLst/>
            </a:prstGeom>
          </p:spPr>
        </p:pic>
        <p:sp>
          <p:nvSpPr>
            <p:cNvPr id="33" name="Down Arrow 32">
              <a:extLst>
                <a:ext uri="{FF2B5EF4-FFF2-40B4-BE49-F238E27FC236}">
                  <a16:creationId xmlns:a16="http://schemas.microsoft.com/office/drawing/2014/main" id="{4000978A-5568-523C-759B-AA0FFC699A59}"/>
                </a:ext>
              </a:extLst>
            </p:cNvPr>
            <p:cNvSpPr/>
            <p:nvPr/>
          </p:nvSpPr>
          <p:spPr>
            <a:xfrm>
              <a:off x="4191645" y="4294196"/>
              <a:ext cx="540000" cy="540000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D2B5409-8E21-973D-73CC-AA00E1068EE9}"/>
                </a:ext>
              </a:extLst>
            </p:cNvPr>
            <p:cNvGrpSpPr/>
            <p:nvPr/>
          </p:nvGrpSpPr>
          <p:grpSpPr>
            <a:xfrm>
              <a:off x="7595415" y="516865"/>
              <a:ext cx="699367" cy="21642452"/>
              <a:chOff x="7461222" y="6402178"/>
              <a:chExt cx="699367" cy="21642452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BD4EE66-03CD-57AB-7B61-237E16BF47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61222" y="6402178"/>
                <a:ext cx="46499" cy="216424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5B6DD0B-C569-168C-372A-C28E8BD34519}"/>
                  </a:ext>
                </a:extLst>
              </p:cNvPr>
              <p:cNvCxnSpPr/>
              <p:nvPr/>
            </p:nvCxnSpPr>
            <p:spPr>
              <a:xfrm>
                <a:off x="7512037" y="6402179"/>
                <a:ext cx="64855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31209A0-F29C-EA43-1BE5-9B24B9BA18E8}"/>
                  </a:ext>
                </a:extLst>
              </p:cNvPr>
              <p:cNvCxnSpPr/>
              <p:nvPr/>
            </p:nvCxnSpPr>
            <p:spPr>
              <a:xfrm>
                <a:off x="7512037" y="10071654"/>
                <a:ext cx="64855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43695CC-F99F-D50C-64F9-B3FAF5B8CFD4}"/>
                  </a:ext>
                </a:extLst>
              </p:cNvPr>
              <p:cNvCxnSpPr/>
              <p:nvPr/>
            </p:nvCxnSpPr>
            <p:spPr>
              <a:xfrm>
                <a:off x="7512037" y="10865323"/>
                <a:ext cx="64855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A5E6B76-6978-B8F5-E25F-3D02B400549D}"/>
                  </a:ext>
                </a:extLst>
              </p:cNvPr>
              <p:cNvCxnSpPr/>
              <p:nvPr/>
            </p:nvCxnSpPr>
            <p:spPr>
              <a:xfrm>
                <a:off x="7512037" y="14534798"/>
                <a:ext cx="64855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DD7B79D-45C1-5F27-D6E1-F22DFB9E3865}"/>
                  </a:ext>
                </a:extLst>
              </p:cNvPr>
              <p:cNvCxnSpPr/>
              <p:nvPr/>
            </p:nvCxnSpPr>
            <p:spPr>
              <a:xfrm>
                <a:off x="7505844" y="15328467"/>
                <a:ext cx="64855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7B27165-AE43-E288-431D-3CD0DDE1B3B9}"/>
                  </a:ext>
                </a:extLst>
              </p:cNvPr>
              <p:cNvCxnSpPr/>
              <p:nvPr/>
            </p:nvCxnSpPr>
            <p:spPr>
              <a:xfrm>
                <a:off x="7505844" y="18997942"/>
                <a:ext cx="64855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9FBD3A1-A519-987D-4D13-0080947E9A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843" y="499127"/>
              <a:ext cx="8627" cy="2164992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0D31FD-3A38-0FAB-A012-EFB792514133}"/>
                </a:ext>
              </a:extLst>
            </p:cNvPr>
            <p:cNvCxnSpPr/>
            <p:nvPr/>
          </p:nvCxnSpPr>
          <p:spPr>
            <a:xfrm>
              <a:off x="776217" y="499127"/>
              <a:ext cx="6485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C2BFF52-D490-E657-5298-C2E7E365FA6A}"/>
                </a:ext>
              </a:extLst>
            </p:cNvPr>
            <p:cNvCxnSpPr/>
            <p:nvPr/>
          </p:nvCxnSpPr>
          <p:spPr>
            <a:xfrm>
              <a:off x="776217" y="4168602"/>
              <a:ext cx="6485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BF642E7-944A-B8D1-740A-08CE5382C83B}"/>
                </a:ext>
              </a:extLst>
            </p:cNvPr>
            <p:cNvCxnSpPr/>
            <p:nvPr/>
          </p:nvCxnSpPr>
          <p:spPr>
            <a:xfrm>
              <a:off x="776217" y="4962271"/>
              <a:ext cx="6485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83A2EA7-8517-191F-EF64-E636794B7434}"/>
                </a:ext>
              </a:extLst>
            </p:cNvPr>
            <p:cNvCxnSpPr/>
            <p:nvPr/>
          </p:nvCxnSpPr>
          <p:spPr>
            <a:xfrm>
              <a:off x="776217" y="8631746"/>
              <a:ext cx="6485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20437AC-492B-5F2C-0497-277D4F4761BD}"/>
                </a:ext>
              </a:extLst>
            </p:cNvPr>
            <p:cNvCxnSpPr/>
            <p:nvPr/>
          </p:nvCxnSpPr>
          <p:spPr>
            <a:xfrm>
              <a:off x="776217" y="9425415"/>
              <a:ext cx="6485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4EAD417-522B-B6D0-57B4-8720153FA0F1}"/>
                </a:ext>
              </a:extLst>
            </p:cNvPr>
            <p:cNvCxnSpPr/>
            <p:nvPr/>
          </p:nvCxnSpPr>
          <p:spPr>
            <a:xfrm>
              <a:off x="776217" y="13094890"/>
              <a:ext cx="6485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5072EF2-8371-FB4C-1255-8D42F1D0107C}"/>
                </a:ext>
              </a:extLst>
            </p:cNvPr>
            <p:cNvSpPr txBox="1"/>
            <p:nvPr/>
          </p:nvSpPr>
          <p:spPr>
            <a:xfrm rot="5400000">
              <a:off x="-369328" y="1949146"/>
              <a:ext cx="307778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4400" dirty="0"/>
                <a:t>Self-Paced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BE0496A-49B1-3B6B-518C-DB03975D28AD}"/>
                </a:ext>
              </a:extLst>
            </p:cNvPr>
            <p:cNvSpPr txBox="1"/>
            <p:nvPr/>
          </p:nvSpPr>
          <p:spPr>
            <a:xfrm rot="5400000">
              <a:off x="-397363" y="6447394"/>
              <a:ext cx="307778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4400" dirty="0"/>
                <a:t>Self-Paced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5C5F534-A368-CB9B-A8A2-2E29D323087C}"/>
                </a:ext>
              </a:extLst>
            </p:cNvPr>
            <p:cNvSpPr txBox="1"/>
            <p:nvPr/>
          </p:nvSpPr>
          <p:spPr>
            <a:xfrm rot="5400000">
              <a:off x="-422867" y="10900791"/>
              <a:ext cx="307778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4400" dirty="0"/>
                <a:t>1500 ms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FD4604A-A1EC-C5AB-258E-E2D09AB67B75}"/>
                </a:ext>
              </a:extLst>
            </p:cNvPr>
            <p:cNvSpPr txBox="1"/>
            <p:nvPr/>
          </p:nvSpPr>
          <p:spPr>
            <a:xfrm rot="5400000">
              <a:off x="6235456" y="1966881"/>
              <a:ext cx="36694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4400" dirty="0"/>
                <a:t>Self-Paced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3236FC-09C9-702E-8CE8-F60BA47B7C4B}"/>
                </a:ext>
              </a:extLst>
            </p:cNvPr>
            <p:cNvSpPr txBox="1"/>
            <p:nvPr/>
          </p:nvSpPr>
          <p:spPr>
            <a:xfrm rot="5400000">
              <a:off x="6204837" y="6452461"/>
              <a:ext cx="36694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4400" dirty="0"/>
                <a:t>Self-Paced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430DE07-A4CC-6FD8-D784-A23D2A6639B7}"/>
                </a:ext>
              </a:extLst>
            </p:cNvPr>
            <p:cNvSpPr txBox="1"/>
            <p:nvPr/>
          </p:nvSpPr>
          <p:spPr>
            <a:xfrm rot="5400000">
              <a:off x="6539693" y="10900791"/>
              <a:ext cx="30777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4400" dirty="0"/>
                <a:t>500 ms</a:t>
              </a:r>
            </a:p>
          </p:txBody>
        </p:sp>
        <p:sp>
          <p:nvSpPr>
            <p:cNvPr id="73" name="Down Arrow 72">
              <a:extLst>
                <a:ext uri="{FF2B5EF4-FFF2-40B4-BE49-F238E27FC236}">
                  <a16:creationId xmlns:a16="http://schemas.microsoft.com/office/drawing/2014/main" id="{3D4E30E7-25EC-ACEC-4B41-197CAAA4591F}"/>
                </a:ext>
              </a:extLst>
            </p:cNvPr>
            <p:cNvSpPr/>
            <p:nvPr/>
          </p:nvSpPr>
          <p:spPr>
            <a:xfrm>
              <a:off x="4191645" y="8744991"/>
              <a:ext cx="540000" cy="540000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75" name="Down Arrow 74">
              <a:extLst>
                <a:ext uri="{FF2B5EF4-FFF2-40B4-BE49-F238E27FC236}">
                  <a16:creationId xmlns:a16="http://schemas.microsoft.com/office/drawing/2014/main" id="{E0232A55-7107-96B2-675E-049800CEAE50}"/>
                </a:ext>
              </a:extLst>
            </p:cNvPr>
            <p:cNvSpPr/>
            <p:nvPr/>
          </p:nvSpPr>
          <p:spPr>
            <a:xfrm>
              <a:off x="10928458" y="4299397"/>
              <a:ext cx="540000" cy="540000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76" name="Down Arrow 75">
              <a:extLst>
                <a:ext uri="{FF2B5EF4-FFF2-40B4-BE49-F238E27FC236}">
                  <a16:creationId xmlns:a16="http://schemas.microsoft.com/office/drawing/2014/main" id="{C4C4BB2B-9D29-5444-0DDF-EAE74D0F9A41}"/>
                </a:ext>
              </a:extLst>
            </p:cNvPr>
            <p:cNvSpPr/>
            <p:nvPr/>
          </p:nvSpPr>
          <p:spPr>
            <a:xfrm>
              <a:off x="10928458" y="8758571"/>
              <a:ext cx="540000" cy="540000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071DA36-3A34-D947-EBB6-730D4C10CDEB}"/>
                </a:ext>
              </a:extLst>
            </p:cNvPr>
            <p:cNvSpPr/>
            <p:nvPr/>
          </p:nvSpPr>
          <p:spPr>
            <a:xfrm>
              <a:off x="1964254" y="13933426"/>
              <a:ext cx="5050972" cy="36694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pic>
          <p:nvPicPr>
            <p:cNvPr id="3" name="Picture 2" descr="A picture containing pie chart&#10;&#10;Description automatically generated">
              <a:extLst>
                <a:ext uri="{FF2B5EF4-FFF2-40B4-BE49-F238E27FC236}">
                  <a16:creationId xmlns:a16="http://schemas.microsoft.com/office/drawing/2014/main" id="{628327CE-8B35-496C-A8D4-17A81B9A0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28451" y="14095867"/>
              <a:ext cx="4266388" cy="3441721"/>
            </a:xfrm>
            <a:prstGeom prst="rect">
              <a:avLst/>
            </a:prstGeom>
          </p:spPr>
        </p:pic>
        <p:sp>
          <p:nvSpPr>
            <p:cNvPr id="5" name="Down Arrow 4">
              <a:extLst>
                <a:ext uri="{FF2B5EF4-FFF2-40B4-BE49-F238E27FC236}">
                  <a16:creationId xmlns:a16="http://schemas.microsoft.com/office/drawing/2014/main" id="{3F70A995-353F-2C24-0EE2-8802ACE37A3B}"/>
                </a:ext>
              </a:extLst>
            </p:cNvPr>
            <p:cNvSpPr/>
            <p:nvPr/>
          </p:nvSpPr>
          <p:spPr>
            <a:xfrm>
              <a:off x="4191645" y="13251810"/>
              <a:ext cx="540000" cy="540000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pic>
          <p:nvPicPr>
            <p:cNvPr id="9" name="Picture 8" descr="A picture containing pie chart&#10;&#10;Description automatically generated">
              <a:extLst>
                <a:ext uri="{FF2B5EF4-FFF2-40B4-BE49-F238E27FC236}">
                  <a16:creationId xmlns:a16="http://schemas.microsoft.com/office/drawing/2014/main" id="{5DF9EAB5-8A0B-C570-7BB9-2AC714F9B5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8072" b="7315"/>
            <a:stretch/>
          </p:blipFill>
          <p:spPr>
            <a:xfrm>
              <a:off x="2235874" y="9647743"/>
              <a:ext cx="4537421" cy="3263744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7BEE03-411C-6565-6FCF-0AA0B6373FD1}"/>
                </a:ext>
              </a:extLst>
            </p:cNvPr>
            <p:cNvCxnSpPr>
              <a:cxnSpLocks/>
            </p:cNvCxnSpPr>
            <p:nvPr/>
          </p:nvCxnSpPr>
          <p:spPr>
            <a:xfrm>
              <a:off x="808875" y="17558034"/>
              <a:ext cx="6485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8A51DB-C42F-F1C8-6B33-CFE7ED372E45}"/>
                </a:ext>
              </a:extLst>
            </p:cNvPr>
            <p:cNvSpPr txBox="1"/>
            <p:nvPr/>
          </p:nvSpPr>
          <p:spPr>
            <a:xfrm rot="5400000">
              <a:off x="-397364" y="15383442"/>
              <a:ext cx="307778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4400" dirty="0"/>
                <a:t>1000 ms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E656261-9434-36A7-A015-4BD5F5DE79E9}"/>
                </a:ext>
              </a:extLst>
            </p:cNvPr>
            <p:cNvCxnSpPr/>
            <p:nvPr/>
          </p:nvCxnSpPr>
          <p:spPr>
            <a:xfrm>
              <a:off x="817251" y="13945872"/>
              <a:ext cx="6485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F905CC2-3424-F954-01F2-E714EB2F3BA9}"/>
                </a:ext>
              </a:extLst>
            </p:cNvPr>
            <p:cNvSpPr/>
            <p:nvPr/>
          </p:nvSpPr>
          <p:spPr>
            <a:xfrm>
              <a:off x="8674111" y="9443154"/>
              <a:ext cx="5050972" cy="36694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pic>
          <p:nvPicPr>
            <p:cNvPr id="22" name="Picture 21" descr="A picture containing accessory, umbrella, vector graphics&#10;&#10;Description automatically generated">
              <a:extLst>
                <a:ext uri="{FF2B5EF4-FFF2-40B4-BE49-F238E27FC236}">
                  <a16:creationId xmlns:a16="http://schemas.microsoft.com/office/drawing/2014/main" id="{C732AB00-CAF8-309E-5F31-F800B44E4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96883" y="9591918"/>
              <a:ext cx="3119416" cy="3402999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41CAFE-1AF2-35BE-B323-BF53BA98907D}"/>
                </a:ext>
              </a:extLst>
            </p:cNvPr>
            <p:cNvCxnSpPr/>
            <p:nvPr/>
          </p:nvCxnSpPr>
          <p:spPr>
            <a:xfrm>
              <a:off x="756807" y="22149053"/>
              <a:ext cx="6485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3BDBE84-10DC-F97D-EF1C-CEE46670D0D3}"/>
                </a:ext>
              </a:extLst>
            </p:cNvPr>
            <p:cNvCxnSpPr>
              <a:cxnSpLocks/>
            </p:cNvCxnSpPr>
            <p:nvPr/>
          </p:nvCxnSpPr>
          <p:spPr>
            <a:xfrm>
              <a:off x="784843" y="18489841"/>
              <a:ext cx="6485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37A01B-9D51-6096-2253-55194C45AB99}"/>
                </a:ext>
              </a:extLst>
            </p:cNvPr>
            <p:cNvSpPr txBox="1"/>
            <p:nvPr/>
          </p:nvSpPr>
          <p:spPr>
            <a:xfrm rot="5400000">
              <a:off x="-713141" y="20032191"/>
              <a:ext cx="36694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3200" dirty="0"/>
                <a:t>0 (300) or 3000 ms</a:t>
              </a: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F5FA931D-C293-AFB8-8D6B-8FC4B4A0EC84}"/>
                </a:ext>
              </a:extLst>
            </p:cNvPr>
            <p:cNvSpPr/>
            <p:nvPr/>
          </p:nvSpPr>
          <p:spPr>
            <a:xfrm>
              <a:off x="4191645" y="17772589"/>
              <a:ext cx="540000" cy="540000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AD8B9A3-8686-EDE9-87D2-C590C9017751}"/>
                </a:ext>
              </a:extLst>
            </p:cNvPr>
            <p:cNvSpPr/>
            <p:nvPr/>
          </p:nvSpPr>
          <p:spPr>
            <a:xfrm>
              <a:off x="8674111" y="13933424"/>
              <a:ext cx="5050972" cy="36694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EC9D56-1C8B-DA84-3C85-640FC485B41D}"/>
                </a:ext>
              </a:extLst>
            </p:cNvPr>
            <p:cNvCxnSpPr/>
            <p:nvPr/>
          </p:nvCxnSpPr>
          <p:spPr>
            <a:xfrm>
              <a:off x="7618468" y="13945872"/>
              <a:ext cx="6485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0B9F1B-A9C7-7DEC-4310-ABA13AC89955}"/>
                </a:ext>
              </a:extLst>
            </p:cNvPr>
            <p:cNvCxnSpPr/>
            <p:nvPr/>
          </p:nvCxnSpPr>
          <p:spPr>
            <a:xfrm>
              <a:off x="7616591" y="17602899"/>
              <a:ext cx="6485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A851A73-2773-7B6C-6080-98BB134BD428}"/>
                </a:ext>
              </a:extLst>
            </p:cNvPr>
            <p:cNvCxnSpPr/>
            <p:nvPr/>
          </p:nvCxnSpPr>
          <p:spPr>
            <a:xfrm>
              <a:off x="7640037" y="18489840"/>
              <a:ext cx="6485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1F73BE9-E52F-BE3E-5AF5-A2060CAD0AE9}"/>
                </a:ext>
              </a:extLst>
            </p:cNvPr>
            <p:cNvCxnSpPr/>
            <p:nvPr/>
          </p:nvCxnSpPr>
          <p:spPr>
            <a:xfrm>
              <a:off x="7595415" y="22166451"/>
              <a:ext cx="6485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67" descr="A picture containing accessory, umbrella, vector graphics&#10;&#10;Description automatically generated">
              <a:extLst>
                <a:ext uri="{FF2B5EF4-FFF2-40B4-BE49-F238E27FC236}">
                  <a16:creationId xmlns:a16="http://schemas.microsoft.com/office/drawing/2014/main" id="{4BE66A88-3770-6A85-D370-9B5846638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6407" b="13078"/>
            <a:stretch/>
          </p:blipFill>
          <p:spPr>
            <a:xfrm>
              <a:off x="9458619" y="14324950"/>
              <a:ext cx="3693502" cy="29160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A70C163-FDD5-F8E4-1B9B-C959A6BCC733}"/>
                </a:ext>
              </a:extLst>
            </p:cNvPr>
            <p:cNvSpPr txBox="1"/>
            <p:nvPr/>
          </p:nvSpPr>
          <p:spPr>
            <a:xfrm rot="5400000">
              <a:off x="6462421" y="15416515"/>
              <a:ext cx="30777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4400" dirty="0"/>
                <a:t>1500 ms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1310419-E006-EDF9-237A-78E1E847EB0F}"/>
                </a:ext>
              </a:extLst>
            </p:cNvPr>
            <p:cNvSpPr txBox="1"/>
            <p:nvPr/>
          </p:nvSpPr>
          <p:spPr>
            <a:xfrm rot="5400000">
              <a:off x="6478242" y="19866653"/>
              <a:ext cx="30777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4400" dirty="0"/>
                <a:t>1000 ms</a:t>
              </a:r>
            </a:p>
          </p:txBody>
        </p:sp>
      </p:grpSp>
      <p:pic>
        <p:nvPicPr>
          <p:cNvPr id="84" name="Graphic 83">
            <a:extLst>
              <a:ext uri="{FF2B5EF4-FFF2-40B4-BE49-F238E27FC236}">
                <a16:creationId xmlns:a16="http://schemas.microsoft.com/office/drawing/2014/main" id="{FBCE69B3-C76B-FE90-202D-A38E87DFDC4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32385" b="20824"/>
          <a:stretch/>
        </p:blipFill>
        <p:spPr>
          <a:xfrm rot="8710277">
            <a:off x="5214764" y="10662984"/>
            <a:ext cx="1098291" cy="128608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4ED95CC5-C74F-D89D-920F-C49456B010D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32385" b="20824"/>
          <a:stretch/>
        </p:blipFill>
        <p:spPr>
          <a:xfrm rot="8710277">
            <a:off x="12133724" y="15692184"/>
            <a:ext cx="1098291" cy="128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9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201</TotalTime>
  <Words>45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</dc:creator>
  <cp:lastModifiedBy>Zhang Chen</cp:lastModifiedBy>
  <cp:revision>71</cp:revision>
  <dcterms:created xsi:type="dcterms:W3CDTF">2022-11-29T16:31:30Z</dcterms:created>
  <dcterms:modified xsi:type="dcterms:W3CDTF">2023-04-20T09:11:36Z</dcterms:modified>
</cp:coreProperties>
</file>