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4002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>
      <p:cViewPr varScale="1">
        <p:scale>
          <a:sx n="38" d="100"/>
          <a:sy n="38" d="100"/>
        </p:scale>
        <p:origin x="29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945943"/>
            <a:ext cx="12240181" cy="626689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9454516"/>
            <a:ext cx="10800160" cy="434599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1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94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958369"/>
            <a:ext cx="3105046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958369"/>
            <a:ext cx="9135135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39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57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4487671"/>
            <a:ext cx="12420184" cy="748777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2046282"/>
            <a:ext cx="12420184" cy="393764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5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4791843"/>
            <a:ext cx="612009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4791843"/>
            <a:ext cx="612009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39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58373"/>
            <a:ext cx="12420184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4412664"/>
            <a:ext cx="6091964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6575242"/>
            <a:ext cx="6091964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4412664"/>
            <a:ext cx="6121966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6575242"/>
            <a:ext cx="612196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06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107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15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591766"/>
            <a:ext cx="7290108" cy="1279213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9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591766"/>
            <a:ext cx="7290108" cy="1279213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08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958373"/>
            <a:ext cx="1242018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4791843"/>
            <a:ext cx="1242018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4D19-0D05-334B-B602-0BA54860D52C}" type="datetimeFigureOut">
              <a:rPr lang="en-BE" smtClean="0"/>
              <a:t>30/11/2022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6683952"/>
            <a:ext cx="486007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016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8A818-C2BB-5E2A-FB9E-2D206A4281E9}"/>
              </a:ext>
            </a:extLst>
          </p:cNvPr>
          <p:cNvSpPr/>
          <p:nvPr/>
        </p:nvSpPr>
        <p:spPr>
          <a:xfrm>
            <a:off x="1879168" y="481975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200" dirty="0">
                <a:solidFill>
                  <a:schemeClr val="tx1"/>
                </a:solidFill>
              </a:rPr>
              <a:t>Press the space bar to start a </a:t>
            </a:r>
            <a:r>
              <a:rPr lang="en-BE" sz="5200" b="1" dirty="0">
                <a:solidFill>
                  <a:schemeClr val="tx1"/>
                </a:solidFill>
              </a:rPr>
              <a:t>guess</a:t>
            </a:r>
            <a:r>
              <a:rPr lang="en-BE" sz="5200" dirty="0">
                <a:solidFill>
                  <a:schemeClr val="tx1"/>
                </a:solidFill>
              </a:rPr>
              <a:t> game.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E4BD8-4C22-8BB6-9681-79CF15BE71EF}"/>
              </a:ext>
            </a:extLst>
          </p:cNvPr>
          <p:cNvSpPr/>
          <p:nvPr/>
        </p:nvSpPr>
        <p:spPr>
          <a:xfrm>
            <a:off x="8859962" y="481974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200" dirty="0">
                <a:solidFill>
                  <a:schemeClr val="tx1"/>
                </a:solidFill>
              </a:rPr>
              <a:t>Loading the game…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70502-8E25-3617-5AEB-D13990C98A79}"/>
              </a:ext>
            </a:extLst>
          </p:cNvPr>
          <p:cNvSpPr/>
          <p:nvPr/>
        </p:nvSpPr>
        <p:spPr>
          <a:xfrm>
            <a:off x="8859962" y="4945119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200" dirty="0">
                <a:solidFill>
                  <a:schemeClr val="tx1"/>
                </a:solidFill>
              </a:rPr>
              <a:t>Press the space bar to start a </a:t>
            </a:r>
            <a:r>
              <a:rPr lang="en-BE" sz="5200" b="1" dirty="0">
                <a:solidFill>
                  <a:schemeClr val="tx1"/>
                </a:solidFill>
              </a:rPr>
              <a:t>choice</a:t>
            </a:r>
            <a:r>
              <a:rPr lang="en-BE" sz="5200" dirty="0">
                <a:solidFill>
                  <a:schemeClr val="tx1"/>
                </a:solidFill>
              </a:rPr>
              <a:t> game.</a:t>
            </a:r>
          </a:p>
          <a:p>
            <a:pPr algn="ctr"/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FDB0B-5465-478C-0625-E98E34D750FD}"/>
              </a:ext>
            </a:extLst>
          </p:cNvPr>
          <p:cNvSpPr/>
          <p:nvPr/>
        </p:nvSpPr>
        <p:spPr>
          <a:xfrm>
            <a:off x="8859962" y="9408263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BE0B4-CF05-898D-B738-EE523C5DAC54}"/>
              </a:ext>
            </a:extLst>
          </p:cNvPr>
          <p:cNvSpPr/>
          <p:nvPr/>
        </p:nvSpPr>
        <p:spPr>
          <a:xfrm>
            <a:off x="8859962" y="13871407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B70585-B073-8732-3CB0-EB476F043690}"/>
              </a:ext>
            </a:extLst>
          </p:cNvPr>
          <p:cNvSpPr/>
          <p:nvPr/>
        </p:nvSpPr>
        <p:spPr>
          <a:xfrm>
            <a:off x="1879166" y="4945119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0F1-387A-DD06-AA18-13B314F3C109}"/>
              </a:ext>
            </a:extLst>
          </p:cNvPr>
          <p:cNvSpPr/>
          <p:nvPr/>
        </p:nvSpPr>
        <p:spPr>
          <a:xfrm>
            <a:off x="1879166" y="9408263"/>
            <a:ext cx="5050972" cy="366947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4" name="Picture 23" descr="A picture containing umbrella, accessory, stool, vector graphics&#10;&#10;Description automatically generated">
            <a:extLst>
              <a:ext uri="{FF2B5EF4-FFF2-40B4-BE49-F238E27FC236}">
                <a16:creationId xmlns:a16="http://schemas.microsoft.com/office/drawing/2014/main" id="{CD512B21-4190-0839-BB0E-3C82064B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" r="2007"/>
          <a:stretch/>
        </p:blipFill>
        <p:spPr>
          <a:xfrm>
            <a:off x="8940654" y="9678750"/>
            <a:ext cx="4887317" cy="3128499"/>
          </a:xfrm>
          <a:prstGeom prst="rect">
            <a:avLst/>
          </a:prstGeom>
        </p:spPr>
      </p:pic>
      <p:pic>
        <p:nvPicPr>
          <p:cNvPr id="26" name="Picture 25" descr="A picture containing accessory, umbrella, vector graphics&#10;&#10;Description automatically generated">
            <a:extLst>
              <a:ext uri="{FF2B5EF4-FFF2-40B4-BE49-F238E27FC236}">
                <a16:creationId xmlns:a16="http://schemas.microsoft.com/office/drawing/2014/main" id="{67362C98-750E-DEC6-8C41-505ED72DD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1" b="5426"/>
          <a:stretch/>
        </p:blipFill>
        <p:spPr>
          <a:xfrm>
            <a:off x="9920919" y="14098543"/>
            <a:ext cx="2926780" cy="3215201"/>
          </a:xfrm>
          <a:prstGeom prst="rect">
            <a:avLst/>
          </a:prstGeom>
        </p:spPr>
      </p:pic>
      <p:pic>
        <p:nvPicPr>
          <p:cNvPr id="28" name="Picture 27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8CEED8DE-B13B-1071-1FD7-E41B9424E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09" y="5085540"/>
            <a:ext cx="4083091" cy="3388631"/>
          </a:xfrm>
          <a:prstGeom prst="rect">
            <a:avLst/>
          </a:prstGeom>
        </p:spPr>
      </p:pic>
      <p:pic>
        <p:nvPicPr>
          <p:cNvPr id="30" name="Picture 29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CFD615E8-3337-95FD-E4DD-0766CB9DD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457" y="9522138"/>
            <a:ext cx="4266388" cy="3441721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4000978A-5568-523C-759B-AA0FFC699A59}"/>
              </a:ext>
            </a:extLst>
          </p:cNvPr>
          <p:cNvSpPr/>
          <p:nvPr/>
        </p:nvSpPr>
        <p:spPr>
          <a:xfrm>
            <a:off x="4134651" y="4277044"/>
            <a:ext cx="540000" cy="54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2B5409-8E21-973D-73CC-AA00E1068EE9}"/>
              </a:ext>
            </a:extLst>
          </p:cNvPr>
          <p:cNvGrpSpPr/>
          <p:nvPr/>
        </p:nvGrpSpPr>
        <p:grpSpPr>
          <a:xfrm>
            <a:off x="7832079" y="481974"/>
            <a:ext cx="665805" cy="17058907"/>
            <a:chOff x="7512037" y="1939035"/>
            <a:chExt cx="665805" cy="1705890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D4EE66-03CD-57AB-7B61-237E16BF4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2037" y="1939035"/>
              <a:ext cx="17253" cy="17058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014057-CC87-762D-CFA9-41BCB65B052C}"/>
                </a:ext>
              </a:extLst>
            </p:cNvPr>
            <p:cNvCxnSpPr/>
            <p:nvPr/>
          </p:nvCxnSpPr>
          <p:spPr>
            <a:xfrm>
              <a:off x="7512037" y="1939035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9FBC31-B5C1-6B50-4160-8CEF48BA6217}"/>
                </a:ext>
              </a:extLst>
            </p:cNvPr>
            <p:cNvCxnSpPr/>
            <p:nvPr/>
          </p:nvCxnSpPr>
          <p:spPr>
            <a:xfrm>
              <a:off x="7512037" y="5608510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B6DD0B-C569-168C-372A-C28E8BD34519}"/>
                </a:ext>
              </a:extLst>
            </p:cNvPr>
            <p:cNvCxnSpPr/>
            <p:nvPr/>
          </p:nvCxnSpPr>
          <p:spPr>
            <a:xfrm>
              <a:off x="7512037" y="6402179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1209A0-F29C-EA43-1BE5-9B24B9BA18E8}"/>
                </a:ext>
              </a:extLst>
            </p:cNvPr>
            <p:cNvCxnSpPr/>
            <p:nvPr/>
          </p:nvCxnSpPr>
          <p:spPr>
            <a:xfrm>
              <a:off x="7512037" y="10071654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3695CC-F99F-D50C-64F9-B3FAF5B8CFD4}"/>
                </a:ext>
              </a:extLst>
            </p:cNvPr>
            <p:cNvCxnSpPr/>
            <p:nvPr/>
          </p:nvCxnSpPr>
          <p:spPr>
            <a:xfrm>
              <a:off x="7512037" y="10865323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5E6B76-6978-B8F5-E25F-3D02B400549D}"/>
                </a:ext>
              </a:extLst>
            </p:cNvPr>
            <p:cNvCxnSpPr/>
            <p:nvPr/>
          </p:nvCxnSpPr>
          <p:spPr>
            <a:xfrm>
              <a:off x="7512037" y="14534798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D7B79D-45C1-5F27-D6E1-F22DFB9E3865}"/>
                </a:ext>
              </a:extLst>
            </p:cNvPr>
            <p:cNvCxnSpPr/>
            <p:nvPr/>
          </p:nvCxnSpPr>
          <p:spPr>
            <a:xfrm>
              <a:off x="7529290" y="15328467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B27165-AE43-E288-431D-3CD0DDE1B3B9}"/>
                </a:ext>
              </a:extLst>
            </p:cNvPr>
            <p:cNvCxnSpPr/>
            <p:nvPr/>
          </p:nvCxnSpPr>
          <p:spPr>
            <a:xfrm>
              <a:off x="7529290" y="18997942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B9D100-E4FA-DDE9-2D6E-C0710B5D7019}"/>
              </a:ext>
            </a:extLst>
          </p:cNvPr>
          <p:cNvGrpSpPr/>
          <p:nvPr/>
        </p:nvGrpSpPr>
        <p:grpSpPr>
          <a:xfrm>
            <a:off x="719223" y="481974"/>
            <a:ext cx="648552" cy="12595763"/>
            <a:chOff x="7512037" y="1939035"/>
            <a:chExt cx="648552" cy="1259576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FBD3A1-A519-987D-4D13-0080947E9A14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90" y="1939035"/>
              <a:ext cx="0" cy="125957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D31FD-3A38-0FAB-A012-EFB792514133}"/>
                </a:ext>
              </a:extLst>
            </p:cNvPr>
            <p:cNvCxnSpPr/>
            <p:nvPr/>
          </p:nvCxnSpPr>
          <p:spPr>
            <a:xfrm>
              <a:off x="7512037" y="1939035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2BFF52-D490-E657-5298-C2E7E365FA6A}"/>
                </a:ext>
              </a:extLst>
            </p:cNvPr>
            <p:cNvCxnSpPr/>
            <p:nvPr/>
          </p:nvCxnSpPr>
          <p:spPr>
            <a:xfrm>
              <a:off x="7512037" y="5608510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F642E7-944A-B8D1-740A-08CE5382C83B}"/>
                </a:ext>
              </a:extLst>
            </p:cNvPr>
            <p:cNvCxnSpPr/>
            <p:nvPr/>
          </p:nvCxnSpPr>
          <p:spPr>
            <a:xfrm>
              <a:off x="7512037" y="6402179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83A2EA7-8517-191F-EF64-E636794B7434}"/>
                </a:ext>
              </a:extLst>
            </p:cNvPr>
            <p:cNvCxnSpPr/>
            <p:nvPr/>
          </p:nvCxnSpPr>
          <p:spPr>
            <a:xfrm>
              <a:off x="7512037" y="10071654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0437AC-492B-5F2C-0497-277D4F4761BD}"/>
                </a:ext>
              </a:extLst>
            </p:cNvPr>
            <p:cNvCxnSpPr/>
            <p:nvPr/>
          </p:nvCxnSpPr>
          <p:spPr>
            <a:xfrm>
              <a:off x="7512037" y="10865323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AD417-522B-B6D0-57B4-8720153FA0F1}"/>
                </a:ext>
              </a:extLst>
            </p:cNvPr>
            <p:cNvCxnSpPr/>
            <p:nvPr/>
          </p:nvCxnSpPr>
          <p:spPr>
            <a:xfrm>
              <a:off x="7512037" y="14534798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5072EF2-8371-FB4C-1255-8D42F1D0107C}"/>
              </a:ext>
            </a:extLst>
          </p:cNvPr>
          <p:cNvSpPr txBox="1"/>
          <p:nvPr/>
        </p:nvSpPr>
        <p:spPr>
          <a:xfrm rot="5400000">
            <a:off x="-426322" y="1931992"/>
            <a:ext cx="307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Self-Paced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E0496A-49B1-3B6B-518C-DB03975D28AD}"/>
              </a:ext>
            </a:extLst>
          </p:cNvPr>
          <p:cNvSpPr txBox="1"/>
          <p:nvPr/>
        </p:nvSpPr>
        <p:spPr>
          <a:xfrm rot="5400000">
            <a:off x="-454357" y="6430240"/>
            <a:ext cx="307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Self-Paced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C5F534-A368-CB9B-A8A2-2E29D323087C}"/>
              </a:ext>
            </a:extLst>
          </p:cNvPr>
          <p:cNvSpPr txBox="1"/>
          <p:nvPr/>
        </p:nvSpPr>
        <p:spPr>
          <a:xfrm rot="5400000">
            <a:off x="-479861" y="10883637"/>
            <a:ext cx="307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2500 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1A193-CFF5-32BE-C6F7-2F86AD40AD71}"/>
              </a:ext>
            </a:extLst>
          </p:cNvPr>
          <p:cNvSpPr txBox="1"/>
          <p:nvPr/>
        </p:nvSpPr>
        <p:spPr>
          <a:xfrm rot="5400000">
            <a:off x="6400086" y="1931994"/>
            <a:ext cx="3669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0 or 3000 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D4604A-A1EC-C5AB-258E-E2D09AB67B75}"/>
              </a:ext>
            </a:extLst>
          </p:cNvPr>
          <p:cNvSpPr txBox="1"/>
          <p:nvPr/>
        </p:nvSpPr>
        <p:spPr>
          <a:xfrm rot="5400000">
            <a:off x="6421307" y="6395133"/>
            <a:ext cx="366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Self-Paced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236FC-09C9-702E-8CE8-F60BA47B7C4B}"/>
              </a:ext>
            </a:extLst>
          </p:cNvPr>
          <p:cNvSpPr txBox="1"/>
          <p:nvPr/>
        </p:nvSpPr>
        <p:spPr>
          <a:xfrm rot="5400000">
            <a:off x="6390688" y="10880713"/>
            <a:ext cx="366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Self-Paced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30DE07-A4CC-6FD8-D784-A23D2A6639B7}"/>
              </a:ext>
            </a:extLst>
          </p:cNvPr>
          <p:cNvSpPr txBox="1"/>
          <p:nvPr/>
        </p:nvSpPr>
        <p:spPr>
          <a:xfrm rot="5400000">
            <a:off x="6452131" y="15343856"/>
            <a:ext cx="3624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400" dirty="0"/>
              <a:t>3000 ms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3D4E30E7-25EC-ACEC-4B41-197CAAA4591F}"/>
              </a:ext>
            </a:extLst>
          </p:cNvPr>
          <p:cNvSpPr/>
          <p:nvPr/>
        </p:nvSpPr>
        <p:spPr>
          <a:xfrm>
            <a:off x="4134651" y="8727839"/>
            <a:ext cx="540000" cy="54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33291FF8-67CC-D415-F02C-0AC1066537C2}"/>
              </a:ext>
            </a:extLst>
          </p:cNvPr>
          <p:cNvSpPr/>
          <p:nvPr/>
        </p:nvSpPr>
        <p:spPr>
          <a:xfrm>
            <a:off x="11114309" y="4280374"/>
            <a:ext cx="540000" cy="54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E0232A55-7107-96B2-675E-049800CEAE50}"/>
              </a:ext>
            </a:extLst>
          </p:cNvPr>
          <p:cNvSpPr/>
          <p:nvPr/>
        </p:nvSpPr>
        <p:spPr>
          <a:xfrm>
            <a:off x="11114309" y="8727651"/>
            <a:ext cx="540000" cy="54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C4C4BB2B-9D29-5444-0DDF-EAE74D0F9A41}"/>
              </a:ext>
            </a:extLst>
          </p:cNvPr>
          <p:cNvSpPr/>
          <p:nvPr/>
        </p:nvSpPr>
        <p:spPr>
          <a:xfrm>
            <a:off x="11114309" y="13186825"/>
            <a:ext cx="540000" cy="54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6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</dc:creator>
  <cp:lastModifiedBy>Zhang Chen</cp:lastModifiedBy>
  <cp:revision>53</cp:revision>
  <dcterms:created xsi:type="dcterms:W3CDTF">2022-11-29T16:31:30Z</dcterms:created>
  <dcterms:modified xsi:type="dcterms:W3CDTF">2022-11-30T10:36:06Z</dcterms:modified>
</cp:coreProperties>
</file>