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18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（同微信）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1577975"/>
            <a:ext cx="2558415" cy="2235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224790"/>
            <a:ext cx="94475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基于VUE打造QQ音乐播放器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85" y="1579245"/>
            <a:ext cx="2856230" cy="3700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11974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项目整体介绍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项目中会贯穿的一些基础知识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Audio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标签的应用     正则表达式的应用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的基础语法</a:t>
            </a:r>
            <a:endParaRPr lang="en-US" alt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Vuex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和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ocalStorage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实现数据的存储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基于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vue transition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实现的路由转场动画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0" y="1639570"/>
            <a:ext cx="3082290" cy="3992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224790"/>
            <a:ext cx="94475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基于VUE打造QQ音乐播放器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2560</cp:revision>
  <dcterms:created xsi:type="dcterms:W3CDTF">2016-10-27T05:16:00Z</dcterms:created>
  <dcterms:modified xsi:type="dcterms:W3CDTF">2019-11-30T10:58:06Z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