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82" r:id="rId2"/>
    <p:sldId id="476" r:id="rId3"/>
    <p:sldId id="364" r:id="rId4"/>
    <p:sldId id="365" r:id="rId5"/>
    <p:sldId id="367" r:id="rId6"/>
    <p:sldId id="368" r:id="rId7"/>
    <p:sldId id="369" r:id="rId8"/>
    <p:sldId id="370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2" autoAdjust="0"/>
    <p:restoredTop sz="94660" autoAdjust="0"/>
  </p:normalViewPr>
  <p:slideViewPr>
    <p:cSldViewPr>
      <p:cViewPr varScale="1">
        <p:scale>
          <a:sx n="64" d="100"/>
          <a:sy n="64" d="100"/>
        </p:scale>
        <p:origin x="13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4EA5CDDD-4A88-40B6-AC84-46DF0FB25AAC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CA1D1D9C-4DB3-4936-AD2A-D89BF485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numCol="1"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numCol="1"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161C6F1-C7B5-44CE-BC5C-23862C1FE8D4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E637A5A-16C4-4E31-987E-53903512D9FB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numCol="1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2CA4AF6-29DB-4838-896C-72FD4A642D9E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4BA8D02-DA0D-4593-842E-1C3709FA69BE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numCol="1"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4A40BC5-3C1C-4B08-825F-3662AABEF8BE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F26E301E-2452-4F30-8E25-53F7E51756E0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numCol="1"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numCol="1"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3631073-109C-49AD-80AF-6FE58F2F423D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2FBB1BBE-5380-4696-95EF-97FEFF03B6E1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BFE0E68-6D96-4719-B240-3268802ABF76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numCol="1"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 numCol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506F794-043B-49F7-91ED-4A94D9A975B5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numCol="1"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 numCol="1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4C99871-0A6F-4755-8DFB-76DD815122C9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numCol="1"/>
          <a:lstStyle/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numCol="1"/>
          <a:lstStyle/>
          <a:p>
            <a:r>
              <a:rPr lang="en-US"/>
              <a:t>LIS 654 - Information Technologies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numCol="1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E26EF3-C339-4287-BC4F-C0BF4AA88C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LIS 654 - Information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30D468-16E6-471B-BFED-24738D344B23}" type="datetime1">
              <a:rPr lang="en-US" smtClean="0"/>
              <a:t>2/24/2020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bit-micropython.readthedocs.io/en/latest/radi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bit-micropython.readthedocs.io/en/latest/radi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bit-challenges.readthedocs.io/en/latest/tutorials/rad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bit-challenges.readthedocs.io/en/latest/challenges/sensors/pingpo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discuss your code!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4580" name="Picture 4" descr="https://ics613s13.files.wordpress.com/2013/01/sally-code-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"/>
            <a:ext cx="543013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HW #1 –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You will be assigned to a partner, then take turns explaining the code you wrote for your homework, and discussing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Some good discussion points to consider:</a:t>
            </a:r>
          </a:p>
          <a:p>
            <a:pPr lvl="1"/>
            <a:r>
              <a:rPr lang="en-US" sz="2400" dirty="0"/>
              <a:t>Did you encounter any problems or get stuck anywhere?</a:t>
            </a:r>
          </a:p>
          <a:p>
            <a:pPr lvl="1"/>
            <a:r>
              <a:rPr lang="en-US" sz="2400" dirty="0"/>
              <a:t>Are there parts you are unhappy with (or happy with)?</a:t>
            </a:r>
          </a:p>
          <a:p>
            <a:pPr lvl="1"/>
            <a:r>
              <a:rPr lang="en-US" sz="2400" dirty="0"/>
              <a:t>What differences are there between your solutions? What are the potential pros and cons?</a:t>
            </a:r>
          </a:p>
          <a:p>
            <a:pPr lvl="1"/>
            <a:r>
              <a:rPr lang="en-US" sz="2400" dirty="0"/>
              <a:t>Are there any lines of code that are repeated or could be written more succinctly?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0CE0-88D2-4B24-99A4-962DD49D1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5DE9C-E634-4859-961A-0C944AAC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wireless microbit">
            <a:extLst>
              <a:ext uri="{FF2B5EF4-FFF2-40B4-BE49-F238E27FC236}">
                <a16:creationId xmlns:a16="http://schemas.microsoft.com/office/drawing/2014/main" id="{F127C609-1E9C-42F2-88CE-526CFBDE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4032794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73B71-8201-48DE-BF48-2CF8DDD5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F73-6D2E-44D9-A6A7-1F3E423C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micro:bit</a:t>
            </a:r>
            <a:r>
              <a:rPr lang="en-US" dirty="0"/>
              <a:t> wirelessly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F95-5584-4CA4-96DA-C51A021A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BBC </a:t>
            </a:r>
            <a:r>
              <a:rPr lang="en-US" dirty="0" err="1"/>
              <a:t>micro:bit</a:t>
            </a:r>
            <a:r>
              <a:rPr lang="en-US" dirty="0"/>
              <a:t> has an onboard </a:t>
            </a:r>
            <a:r>
              <a:rPr lang="en-US" i="1" dirty="0"/>
              <a:t>transceiver</a:t>
            </a:r>
            <a:r>
              <a:rPr lang="en-US" dirty="0"/>
              <a:t> that is capable of both Bluetooth Low Energy and radio communications.</a:t>
            </a:r>
          </a:p>
          <a:p>
            <a:r>
              <a:rPr lang="en-US" dirty="0"/>
              <a:t>They use the same </a:t>
            </a:r>
            <a:r>
              <a:rPr lang="en-US" i="1" dirty="0"/>
              <a:t>2.4GHz frequency </a:t>
            </a:r>
            <a:r>
              <a:rPr lang="en-US" dirty="0"/>
              <a:t>to transmit and receive</a:t>
            </a:r>
          </a:p>
          <a:p>
            <a:pPr lvl="1"/>
            <a:r>
              <a:rPr lang="en-US" dirty="0"/>
              <a:t>There are subtle differences in each protocol that make them more appropriate for certain tasks or activities.</a:t>
            </a:r>
          </a:p>
          <a:p>
            <a:r>
              <a:rPr lang="en-US" b="1" dirty="0"/>
              <a:t>Bluetooth (BLE)</a:t>
            </a:r>
          </a:p>
          <a:p>
            <a:pPr lvl="1"/>
            <a:r>
              <a:rPr lang="en-US" dirty="0"/>
              <a:t>Primary way in which to make your </a:t>
            </a:r>
            <a:r>
              <a:rPr lang="en-US" dirty="0" err="1"/>
              <a:t>micro:bit</a:t>
            </a:r>
            <a:r>
              <a:rPr lang="en-US" dirty="0"/>
              <a:t> communicate with your mobile device</a:t>
            </a:r>
          </a:p>
          <a:p>
            <a:pPr lvl="1"/>
            <a:r>
              <a:rPr lang="en-US" dirty="0"/>
              <a:t>Creates a secure 'trust' relationship between devices, so that you have to initially ask permission in order to send and receive data (i.e. “pair” devices)</a:t>
            </a:r>
          </a:p>
          <a:p>
            <a:r>
              <a:rPr lang="en-US" b="1" dirty="0"/>
              <a:t>Radio</a:t>
            </a:r>
          </a:p>
          <a:p>
            <a:pPr lvl="1"/>
            <a:r>
              <a:rPr lang="en-US" dirty="0"/>
              <a:t>Simple protocol that allows you to transmit and receive data from and to another device that uses the same protocol</a:t>
            </a:r>
          </a:p>
          <a:p>
            <a:pPr lvl="1"/>
            <a:r>
              <a:rPr lang="en-US" dirty="0"/>
              <a:t>Radio does not care for security protocols or trust relationships. It just sends information in the hope that someone receives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6405-FCE7-44EB-B628-F7C4AF91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FFA8-1DBB-469B-89D4-620C7FF2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Radio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8D71-43E4-4785-9C9E-E9951934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radio module allows devices to work together via simple wireless networks.</a:t>
            </a:r>
          </a:p>
          <a:p>
            <a:pPr lvl="1"/>
            <a:r>
              <a:rPr lang="en-US" dirty="0"/>
              <a:t>Full documentation at </a:t>
            </a:r>
            <a:r>
              <a:rPr lang="en-US" dirty="0">
                <a:hlinkClick r:id="rId2"/>
              </a:rPr>
              <a:t>https://microbit-micropython.readthedocs.io/en/latest/radio.html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87EFA-C5E1-4F18-9088-215DE5BC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C5902-8AA4-4D51-B10C-7F43639E8631}"/>
              </a:ext>
            </a:extLst>
          </p:cNvPr>
          <p:cNvSpPr/>
          <p:nvPr/>
        </p:nvSpPr>
        <p:spPr>
          <a:xfrm>
            <a:off x="152400" y="3048000"/>
            <a:ext cx="891540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radio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microbit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radio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urier New" panose="02070309020205020404" pitchFamily="49" charset="0"/>
              </a:rPr>
              <a:t>radio.config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(channel=2)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button_a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was_pressed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radio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incoming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radio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receive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incoming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HAPPY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delay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wait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0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CC9-0D58-4E7B-8DB1-CF172B3B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0E94-2148-4B3C-9136-6952F5F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radio.on</a:t>
            </a:r>
            <a:r>
              <a:rPr lang="en-US" dirty="0"/>
              <a:t>()</a:t>
            </a:r>
          </a:p>
          <a:p>
            <a:r>
              <a:rPr lang="en-US" dirty="0" err="1"/>
              <a:t>radio.off</a:t>
            </a:r>
            <a:r>
              <a:rPr lang="en-US" dirty="0"/>
              <a:t>()</a:t>
            </a:r>
          </a:p>
          <a:p>
            <a:r>
              <a:rPr lang="en-US" dirty="0" err="1"/>
              <a:t>radio.config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 err="1"/>
              <a:t>radio.reset</a:t>
            </a:r>
            <a:r>
              <a:rPr lang="en-US" dirty="0"/>
              <a:t>()</a:t>
            </a:r>
          </a:p>
          <a:p>
            <a:r>
              <a:rPr lang="en-US" dirty="0" err="1"/>
              <a:t>radio.send_bytes</a:t>
            </a:r>
            <a:r>
              <a:rPr lang="en-US" dirty="0"/>
              <a:t>(message)</a:t>
            </a:r>
          </a:p>
          <a:p>
            <a:r>
              <a:rPr lang="en-US" dirty="0" err="1"/>
              <a:t>radio.receive_bytes</a:t>
            </a:r>
            <a:r>
              <a:rPr lang="en-US" dirty="0"/>
              <a:t>()</a:t>
            </a:r>
          </a:p>
          <a:p>
            <a:r>
              <a:rPr lang="en-US" dirty="0" err="1"/>
              <a:t>radio.receive_bytes_into</a:t>
            </a:r>
            <a:r>
              <a:rPr lang="en-US" dirty="0"/>
              <a:t>(buffer)</a:t>
            </a:r>
          </a:p>
          <a:p>
            <a:r>
              <a:rPr lang="en-US" dirty="0" err="1"/>
              <a:t>radio.send</a:t>
            </a:r>
            <a:r>
              <a:rPr lang="en-US" dirty="0"/>
              <a:t>(message)</a:t>
            </a:r>
          </a:p>
          <a:p>
            <a:r>
              <a:rPr lang="en-US" dirty="0" err="1"/>
              <a:t>radio.receive</a:t>
            </a:r>
            <a:r>
              <a:rPr lang="en-US" dirty="0"/>
              <a:t>()</a:t>
            </a:r>
          </a:p>
          <a:p>
            <a:r>
              <a:rPr lang="en-US" dirty="0" err="1"/>
              <a:t>radio.receive_full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F1B4A-F008-4B4F-A733-6D650E8B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1D548-7E73-40CE-991F-F72EF3654E40}"/>
              </a:ext>
            </a:extLst>
          </p:cNvPr>
          <p:cNvSpPr/>
          <p:nvPr/>
        </p:nvSpPr>
        <p:spPr>
          <a:xfrm>
            <a:off x="86763" y="5870492"/>
            <a:ext cx="799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Full documentation at </a:t>
            </a:r>
            <a:r>
              <a:rPr lang="en-US" dirty="0">
                <a:hlinkClick r:id="rId2"/>
              </a:rPr>
              <a:t>https://microbit-micropython.readthedocs.io/en/latest/radio.html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33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4EDF-0A74-4289-9F65-36A541A7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57C9-6184-4269-98C4-1ECC0C66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 1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Find a partner with a M:B, program one M:B to </a:t>
            </a:r>
            <a:r>
              <a:rPr lang="en-US" b="1" dirty="0"/>
              <a:t>receive</a:t>
            </a:r>
            <a:r>
              <a:rPr lang="en-US" dirty="0"/>
              <a:t> any messages sent and print them out. Leave this M:B plugged in to the computer</a:t>
            </a:r>
          </a:p>
          <a:p>
            <a:pPr lvl="2"/>
            <a:r>
              <a:rPr lang="en-US" dirty="0"/>
              <a:t>Pick a CHANNEL for the two of you to send data on, e.g.:</a:t>
            </a:r>
          </a:p>
          <a:p>
            <a:pPr marL="777240" lvl="2" indent="0">
              <a:buNone/>
            </a:pPr>
            <a:r>
              <a:rPr lang="en-US" dirty="0"/>
              <a:t>		</a:t>
            </a:r>
            <a:r>
              <a:rPr lang="en-US" dirty="0" err="1"/>
              <a:t>radio.config</a:t>
            </a:r>
            <a:r>
              <a:rPr lang="en-US" dirty="0"/>
              <a:t>(channel=11)</a:t>
            </a:r>
          </a:p>
          <a:p>
            <a:pPr lvl="1"/>
            <a:r>
              <a:rPr lang="en-US" dirty="0"/>
              <a:t>Program the second M:B to </a:t>
            </a:r>
            <a:r>
              <a:rPr lang="en-US" b="1" dirty="0"/>
              <a:t>send</a:t>
            </a:r>
            <a:r>
              <a:rPr lang="en-US" dirty="0"/>
              <a:t> accelerometer readings. Plug this M:B in to the battery pack. Test how far away you can receive messages!</a:t>
            </a:r>
          </a:p>
          <a:p>
            <a:pPr lvl="1"/>
            <a:r>
              <a:rPr lang="en-US" dirty="0"/>
              <a:t>Useful code examples in the tutorial available here -&gt; </a:t>
            </a:r>
            <a:r>
              <a:rPr lang="en-US" dirty="0">
                <a:hlinkClick r:id="rId2"/>
              </a:rPr>
              <a:t>https://microbit-challenges.readthedocs.io/en/latest/tutorials/radio.html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DD1E5-7205-45D6-B4B0-EBED94EB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911F-60F9-4763-9DB8-3272FCEC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9AFE-4FD8-4C73-8A7B-3B01D988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 2 [more difficult!] </a:t>
            </a:r>
            <a:r>
              <a:rPr lang="en-US" dirty="0"/>
              <a:t>- In this project, we will use the radio on the </a:t>
            </a:r>
            <a:r>
              <a:rPr lang="en-US" dirty="0" err="1"/>
              <a:t>micro:bit</a:t>
            </a:r>
            <a:r>
              <a:rPr lang="en-US" dirty="0"/>
              <a:t> to send messages from one </a:t>
            </a:r>
            <a:r>
              <a:rPr lang="en-US" dirty="0" err="1"/>
              <a:t>microbit</a:t>
            </a:r>
            <a:r>
              <a:rPr lang="en-US" dirty="0"/>
              <a:t> to another. </a:t>
            </a:r>
          </a:p>
          <a:p>
            <a:r>
              <a:rPr lang="en-US" dirty="0"/>
              <a:t>You will show a square image when a message is received so that it looks like the people holding the </a:t>
            </a:r>
            <a:r>
              <a:rPr lang="en-US" dirty="0" err="1"/>
              <a:t>micro:bits</a:t>
            </a:r>
            <a:r>
              <a:rPr lang="en-US" dirty="0"/>
              <a:t> are playing message ping pong.</a:t>
            </a:r>
          </a:p>
          <a:p>
            <a:endParaRPr lang="en-US" dirty="0"/>
          </a:p>
          <a:p>
            <a:r>
              <a:rPr lang="en-US" dirty="0"/>
              <a:t>Follow the general steps here:</a:t>
            </a:r>
          </a:p>
          <a:p>
            <a:pPr lvl="1"/>
            <a:r>
              <a:rPr lang="en-US" dirty="0">
                <a:hlinkClick r:id="rId2"/>
              </a:rPr>
              <a:t>https://microbit-challenges.readthedocs.io/en/latest/challenges/sensors/pingpong.html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5AAD1-893B-43D8-A7B8-9F2161A2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EF3-C339-4287-BC4F-C0BF4AA88C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2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VERSION" val="12.0"/>
  <p:tag name="TPVERSION" val="2008"/>
  <p:tag name="PPVERSION" val="12.0"/>
  <p:tag name="TPFULLVERSION" val="4.3.2.1178"/>
  <p:tag name="DELIMITERS" val="3.1"/>
  <p:tag name="SHOWBARVISIBLE" val="True"/>
  <p:tag name="EXPANDSHOWBAR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0"/>
  <p:tag name="CHARTLABELS" val="1"/>
  <p:tag name="RESETCHARTS" val="True"/>
  <p:tag name="INCLUDENONRESPONDERS" val="False"/>
  <p:tag name="MULTIRESPDIVISOR" val="1"/>
  <p:tag name="INCLUDEPPT" val="True"/>
  <p:tag name="ALLOWUSERFEEDBACK" val="True"/>
  <p:tag name="CORRECTPOINTVALUE" val="1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648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Adjacency</vt:lpstr>
      <vt:lpstr>Code review</vt:lpstr>
      <vt:lpstr>Code HW #1 – Code Review</vt:lpstr>
      <vt:lpstr>Wireless Communication</vt:lpstr>
      <vt:lpstr>Using the micro:bit wirelessly</vt:lpstr>
      <vt:lpstr>Radio Module</vt:lpstr>
      <vt:lpstr>Radio Functions</vt:lpstr>
      <vt:lpstr>Radio Exercises</vt:lpstr>
      <vt:lpstr>Ping Pong</vt:lpstr>
    </vt:vector>
  </TitlesOfParts>
  <Company>Drexel 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105: Technology Use Poll</dc:title>
  <dc:creator>monica</dc:creator>
  <cp:lastModifiedBy>mmaceli</cp:lastModifiedBy>
  <cp:revision>410</cp:revision>
  <dcterms:created xsi:type="dcterms:W3CDTF">2011-08-14T14:33:50Z</dcterms:created>
  <dcterms:modified xsi:type="dcterms:W3CDTF">2020-02-24T14:50:52Z</dcterms:modified>
</cp:coreProperties>
</file>