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54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6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我就是很好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哈哈哈</a:t>
            </a:r>
            <a:r>
              <a:rPr kumimoji="1" lang="zh-CN" altLang="en-US" dirty="0" smtClean="0"/>
              <a:t>哦哦哦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0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我就是很好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张 登峰</dc:creator>
  <cp:lastModifiedBy>张 登峰</cp:lastModifiedBy>
  <cp:revision>2</cp:revision>
  <dcterms:created xsi:type="dcterms:W3CDTF">2018-09-04T01:52:27Z</dcterms:created>
  <dcterms:modified xsi:type="dcterms:W3CDTF">2018-09-04T02:20:17Z</dcterms:modified>
</cp:coreProperties>
</file>