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BF78-E9D7-254A-B711-C4148DE6D22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ED28-7E21-CB47-A68D-B0301B0AD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54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BF78-E9D7-254A-B711-C4148DE6D22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ED28-7E21-CB47-A68D-B0301B0AD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663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BF78-E9D7-254A-B711-C4148DE6D22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ED28-7E21-CB47-A68D-B0301B0AD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94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BF78-E9D7-254A-B711-C4148DE6D22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ED28-7E21-CB47-A68D-B0301B0AD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289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BF78-E9D7-254A-B711-C4148DE6D22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ED28-7E21-CB47-A68D-B0301B0AD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73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BF78-E9D7-254A-B711-C4148DE6D22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ED28-7E21-CB47-A68D-B0301B0AD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617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BF78-E9D7-254A-B711-C4148DE6D22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ED28-7E21-CB47-A68D-B0301B0AD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701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BF78-E9D7-254A-B711-C4148DE6D22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ED28-7E21-CB47-A68D-B0301B0AD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05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BF78-E9D7-254A-B711-C4148DE6D22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ED28-7E21-CB47-A68D-B0301B0AD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3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BF78-E9D7-254A-B711-C4148DE6D22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ED28-7E21-CB47-A68D-B0301B0AD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867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BF78-E9D7-254A-B711-C4148DE6D22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ED28-7E21-CB47-A68D-B0301B0AD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07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6BF78-E9D7-254A-B711-C4148DE6D22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1ED28-7E21-CB47-A68D-B0301B0AD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21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mtClean="0"/>
              <a:t>比尔人呀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smtClean="0"/>
              <a:t>哦哦哦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80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好的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smtClean="0"/>
              <a:t>哈哈哈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058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mtClean="0"/>
              <a:t>哦哦哦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smtClean="0"/>
              <a:t>哈哈哈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390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你好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smtClean="0"/>
              <a:t>哈哈哈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525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你好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smtClean="0"/>
              <a:t>哈哈哈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042346" y="4429919"/>
            <a:ext cx="2107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  <a:latin typeface="HelveticaNeue-Bold" charset="0"/>
              </a:rPr>
              <a:t>Files are not </a:t>
            </a:r>
            <a:r>
              <a:rPr lang="en-US" altLang="zh-CN" b="1" dirty="0" err="1">
                <a:solidFill>
                  <a:prstClr val="black"/>
                </a:solidFill>
                <a:latin typeface="HelveticaNeue-Bold" charset="0"/>
              </a:rPr>
              <a:t>ascii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97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</Words>
  <Application>Microsoft Macintosh PowerPoint</Application>
  <PresentationFormat>宽屏</PresentationFormat>
  <Paragraphs>11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HelveticaNeue-Bold</vt:lpstr>
      <vt:lpstr>宋体</vt:lpstr>
      <vt:lpstr>Office 主题</vt:lpstr>
      <vt:lpstr>比尔人呀</vt:lpstr>
      <vt:lpstr>好的</vt:lpstr>
      <vt:lpstr>哦哦哦</vt:lpstr>
      <vt:lpstr>你好</vt:lpstr>
      <vt:lpstr>你好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你好</dc:title>
  <dc:creator>张 登峰</dc:creator>
  <cp:lastModifiedBy>张 登峰</cp:lastModifiedBy>
  <cp:revision>6</cp:revision>
  <dcterms:created xsi:type="dcterms:W3CDTF">2018-09-04T01:52:27Z</dcterms:created>
  <dcterms:modified xsi:type="dcterms:W3CDTF">2018-09-04T02:47:48Z</dcterms:modified>
</cp:coreProperties>
</file>