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54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6631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2949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289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737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617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7015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5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43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8676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07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6BF78-E9D7-254A-B711-C4148DE6D229}" type="datetimeFigureOut">
              <a:rPr kumimoji="1" lang="zh-CN" altLang="en-US" smtClean="0"/>
              <a:t>2018/9/4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1ED28-7E21-CB47-A68D-B0301B0AD7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210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我不好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哦哦哦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780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好的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5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mtClean="0"/>
              <a:t>哦哦哦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90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你好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525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你好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smtClean="0"/>
              <a:t>哈哈哈</a:t>
            </a:r>
            <a:endParaRPr kumimoji="1"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42346" y="4429919"/>
            <a:ext cx="2107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prstClr val="black"/>
                </a:solidFill>
                <a:latin typeface="HelveticaNeue-Bold" charset="0"/>
              </a:rPr>
              <a:t>Files are not </a:t>
            </a:r>
            <a:r>
              <a:rPr lang="en-US" altLang="zh-CN" b="1" dirty="0" err="1">
                <a:solidFill>
                  <a:prstClr val="black"/>
                </a:solidFill>
                <a:latin typeface="HelveticaNeue-Bold" charset="0"/>
              </a:rPr>
              <a:t>ascii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97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Macintosh PowerPoint</Application>
  <PresentationFormat>宽屏</PresentationFormat>
  <Paragraphs>11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Calibri</vt:lpstr>
      <vt:lpstr>Calibri Light</vt:lpstr>
      <vt:lpstr>HelveticaNeue-Bold</vt:lpstr>
      <vt:lpstr>宋体</vt:lpstr>
      <vt:lpstr>Arial</vt:lpstr>
      <vt:lpstr>Office 主题</vt:lpstr>
      <vt:lpstr>我不好</vt:lpstr>
      <vt:lpstr>好的</vt:lpstr>
      <vt:lpstr>哦哦哦</vt:lpstr>
      <vt:lpstr>你好</vt:lpstr>
      <vt:lpstr>你好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</dc:title>
  <dc:creator>张 登峰</dc:creator>
  <cp:lastModifiedBy>张 登峰</cp:lastModifiedBy>
  <cp:revision>5</cp:revision>
  <dcterms:created xsi:type="dcterms:W3CDTF">2018-09-04T01:52:27Z</dcterms:created>
  <dcterms:modified xsi:type="dcterms:W3CDTF">2018-09-04T02:24:19Z</dcterms:modified>
</cp:coreProperties>
</file>