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54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663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94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89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3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17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701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5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3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67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07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1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我不好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smtClean="0"/>
              <a:t>哦哦哦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8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好的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smtClean="0"/>
              <a:t>哈哈哈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058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mtClean="0"/>
              <a:t>哦哦哦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smtClean="0"/>
              <a:t>哈哈哈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90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你好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smtClean="0"/>
              <a:t>哈哈哈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25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你好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smtClean="0"/>
              <a:t>哈哈哈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89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Macintosh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宋体</vt:lpstr>
      <vt:lpstr>Arial</vt:lpstr>
      <vt:lpstr>Office 主题</vt:lpstr>
      <vt:lpstr>我不好</vt:lpstr>
      <vt:lpstr>好的</vt:lpstr>
      <vt:lpstr>哦哦哦</vt:lpstr>
      <vt:lpstr>你好</vt:lpstr>
      <vt:lpstr>你好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</dc:title>
  <dc:creator>张 登峰</dc:creator>
  <cp:lastModifiedBy>张 登峰</cp:lastModifiedBy>
  <cp:revision>4</cp:revision>
  <dcterms:created xsi:type="dcterms:W3CDTF">2018-09-04T01:52:27Z</dcterms:created>
  <dcterms:modified xsi:type="dcterms:W3CDTF">2018-09-04T02:18:53Z</dcterms:modified>
</cp:coreProperties>
</file>