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292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EB4CF-6DF2-4346-8617-B7D0734AE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6F6BE-F20E-4A75-8FC8-BE56A705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34336-FB70-48E5-AD0E-8F99DC3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86A57-EE46-4D70-BF27-0710E135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EC9C-4F5E-4570-BE04-EC9C900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6F04-B7AA-408C-8C48-82178D45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C8B19-9426-460E-8286-24889BF2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421DD-7926-4D5F-9609-0E7CC66B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0C2D9-C058-44A6-A420-1521D2FE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8D529-A311-4D31-A62B-A777AFBE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4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05F0B-E3CE-4A35-BB21-5CAC6F338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B1079-FF07-4BF3-907D-6B8757EC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C3E1F-5DF7-4C2A-BFFA-97B86BA2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6F733-71B3-434D-92CA-739C0490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498CB-93C7-4D07-86D9-078F7557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EB41-5D85-49FD-A52B-1B95289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452D8-9209-45E4-85CA-BD19835B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DEB44-DA8A-4D73-A139-21C711F8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9D8C6-31BD-49F0-8916-84A8EC09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9855D-2317-4B41-A04E-F8234C6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373F-38C9-4B9A-A5C8-8DFDF80A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36401-D151-46E8-9B1D-3D3596B8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862FD-8CCD-48FA-90D5-249AFA7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40641-D061-4E41-BB8A-C2772040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B25EE-488B-4A82-9155-65C4DA92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B0F6-F945-473D-91E7-6EF7FDC8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32799-7021-49AA-9528-1A18D96E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CD1D8-D5F8-4745-A6F1-103CB2A0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33BB8-6F38-4220-BEC5-5F20011B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7980-D63C-4D7E-A6C1-F57208D9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CD017-BAD3-47B6-BC24-6420610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411E-ACA3-49E1-B029-CEA77841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7631B-1305-4879-9824-80E86E89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18BE0-A295-4884-AA35-CB13C69C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987EE-CC2E-4F7A-B709-49815EBD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6F607-18C7-4798-92AF-5BD63F0E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8D22A-8C64-4EAE-BCE9-001D679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A4B7AE-AF87-407B-8925-A1ACC21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7588FC-520A-4EA5-8CDD-C30EDCA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9CC7E-E35E-46FE-8D90-34CE8B27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D71CD-7CC7-4A27-B64B-EA652569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E7C29-8406-47E2-A486-0117128B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5AE2D-EC79-402E-966A-674AFD77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CD3AF-4E4B-47F6-88B4-7886A5B4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893F0-B19E-495F-A228-C95ACAC8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B91B-5433-40CF-B07F-790894E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2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57E9E-84EE-42AF-A74E-28AF5908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F1F5D-4D9B-4956-BE54-F5F72D00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C6E82-84AC-4839-9829-FDD72C5E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FA83D-77C2-4D0D-866B-01656427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D1AC7-9762-4695-A129-FBF8AB2C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8748E-CF36-49E7-BE13-BB3F0FF9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8B7B-57EC-4A60-88A9-C6B4B173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898BF-0069-466C-AFE9-DAB4DCE50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77C33-B7CF-4B4E-BF67-3927A4AC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C2B38-1229-43C3-871B-0BBB57A7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7A7C3-AEC6-4086-ABB7-FEFCA02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A6FE4-F6D9-44E3-A679-75D42B31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E36C6-FBA6-4010-A1EE-9298E7EC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C8ED4-56A3-4560-9F69-4ABF6E58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C8FB6-2A67-4D09-9C1E-16D34459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CE80-CAE6-4862-8159-2C25A9A3F29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77D6E-5771-4568-8BB4-7D559EEA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0EA57-50BA-48EC-A97E-F70105B75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1495-D25D-4C9A-98EC-75365E3D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DAE4F7-4479-47D1-AE51-C0CBA3EB5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903958"/>
            <a:ext cx="4388076" cy="5454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A3D12-7542-403B-A063-831694B3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46" y="970636"/>
            <a:ext cx="5575587" cy="532157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AF4CD2D-6866-4A99-AD70-D1FEE1CDE9E3}"/>
              </a:ext>
            </a:extLst>
          </p:cNvPr>
          <p:cNvSpPr/>
          <p:nvPr/>
        </p:nvSpPr>
        <p:spPr>
          <a:xfrm>
            <a:off x="5276610" y="2875822"/>
            <a:ext cx="725936" cy="432769"/>
          </a:xfrm>
          <a:prstGeom prst="rightArrow">
            <a:avLst>
              <a:gd name="adj1" fmla="val 50000"/>
              <a:gd name="adj2" fmla="val 5483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2934B-524D-4B26-B75D-6FCEB19E4632}"/>
              </a:ext>
            </a:extLst>
          </p:cNvPr>
          <p:cNvSpPr txBox="1"/>
          <p:nvPr/>
        </p:nvSpPr>
        <p:spPr>
          <a:xfrm>
            <a:off x="7034249" y="6323221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(right) modified head with multiple out branches.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0456DE-4D26-4CAF-9B35-68A7FB29F124}"/>
              </a:ext>
            </a:extLst>
          </p:cNvPr>
          <p:cNvSpPr txBox="1"/>
          <p:nvPr/>
        </p:nvSpPr>
        <p:spPr>
          <a:xfrm>
            <a:off x="829129" y="6488668"/>
            <a:ext cx="6564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concated head in the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original nanodet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02C48-EA24-4825-8A63-6C88B33AF2B5}"/>
              </a:ext>
            </a:extLst>
          </p:cNvPr>
          <p:cNvSpPr txBox="1"/>
          <p:nvPr/>
        </p:nvSpPr>
        <p:spPr>
          <a:xfrm>
            <a:off x="684054" y="2268550"/>
            <a:ext cx="159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input image/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video stream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A0F623-DDE2-4DD8-88EB-99409BA9203B}"/>
              </a:ext>
            </a:extLst>
          </p:cNvPr>
          <p:cNvSpPr/>
          <p:nvPr/>
        </p:nvSpPr>
        <p:spPr>
          <a:xfrm>
            <a:off x="2529802" y="2349941"/>
            <a:ext cx="1591475" cy="391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A22A4-1FFF-43B8-AAB1-7F225C298D09}"/>
              </a:ext>
            </a:extLst>
          </p:cNvPr>
          <p:cNvSpPr txBox="1"/>
          <p:nvPr/>
        </p:nvSpPr>
        <p:spPr>
          <a:xfrm>
            <a:off x="2529802" y="2391660"/>
            <a:ext cx="175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hand detection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F09855-8442-4C8A-94B4-4381B58FD834}"/>
              </a:ext>
            </a:extLst>
          </p:cNvPr>
          <p:cNvSpPr/>
          <p:nvPr/>
        </p:nvSpPr>
        <p:spPr>
          <a:xfrm>
            <a:off x="4707907" y="2349941"/>
            <a:ext cx="1591475" cy="391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5A6687-8B69-42D2-B436-B55C17589502}"/>
              </a:ext>
            </a:extLst>
          </p:cNvPr>
          <p:cNvSpPr txBox="1"/>
          <p:nvPr/>
        </p:nvSpPr>
        <p:spPr>
          <a:xfrm>
            <a:off x="4651447" y="2376271"/>
            <a:ext cx="175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pose estimation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4B0A01A-8BB9-4882-8ECA-EF3EC29F58D6}"/>
              </a:ext>
            </a:extLst>
          </p:cNvPr>
          <p:cNvSpPr/>
          <p:nvPr/>
        </p:nvSpPr>
        <p:spPr>
          <a:xfrm>
            <a:off x="6886012" y="2349941"/>
            <a:ext cx="1961012" cy="391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3EE9A9-E59C-49F8-BFA7-E1EDD09714F8}"/>
              </a:ext>
            </a:extLst>
          </p:cNvPr>
          <p:cNvSpPr txBox="1"/>
          <p:nvPr/>
        </p:nvSpPr>
        <p:spPr>
          <a:xfrm>
            <a:off x="6829552" y="2376271"/>
            <a:ext cx="249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gesture recognition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2BF7DBD-C293-4660-8025-700B36E4A07D}"/>
              </a:ext>
            </a:extLst>
          </p:cNvPr>
          <p:cNvSpPr/>
          <p:nvPr/>
        </p:nvSpPr>
        <p:spPr>
          <a:xfrm>
            <a:off x="9433654" y="2349941"/>
            <a:ext cx="1667620" cy="391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BF139-2184-4498-B3DC-F46EE4BAE9FA}"/>
              </a:ext>
            </a:extLst>
          </p:cNvPr>
          <p:cNvSpPr txBox="1"/>
          <p:nvPr/>
        </p:nvSpPr>
        <p:spPr>
          <a:xfrm>
            <a:off x="9377194" y="2376271"/>
            <a:ext cx="189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interact process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5EE3923-BB5E-4C86-8B6F-D14D94AC784E}"/>
              </a:ext>
            </a:extLst>
          </p:cNvPr>
          <p:cNvSpPr/>
          <p:nvPr/>
        </p:nvSpPr>
        <p:spPr>
          <a:xfrm>
            <a:off x="2085029" y="2424239"/>
            <a:ext cx="351752" cy="211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1B74B5B-7271-421E-BDA5-41CBCFF42495}"/>
              </a:ext>
            </a:extLst>
          </p:cNvPr>
          <p:cNvSpPr/>
          <p:nvPr/>
        </p:nvSpPr>
        <p:spPr>
          <a:xfrm>
            <a:off x="4254117" y="2424239"/>
            <a:ext cx="351752" cy="211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2707481-B4E6-4CE5-8030-0EBBC998DF30}"/>
              </a:ext>
            </a:extLst>
          </p:cNvPr>
          <p:cNvSpPr/>
          <p:nvPr/>
        </p:nvSpPr>
        <p:spPr>
          <a:xfrm>
            <a:off x="6397637" y="2424239"/>
            <a:ext cx="351752" cy="211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C48F4E5-5EF8-4178-B482-71DED420AC1A}"/>
              </a:ext>
            </a:extLst>
          </p:cNvPr>
          <p:cNvSpPr/>
          <p:nvPr/>
        </p:nvSpPr>
        <p:spPr>
          <a:xfrm>
            <a:off x="8968982" y="2424239"/>
            <a:ext cx="351752" cy="211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E40AE6-E280-4548-8061-FB76DD34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4" y="3073400"/>
            <a:ext cx="1790306" cy="11988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AA0FF37-7D2A-4DC1-90ED-831F421D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63" y="3073400"/>
            <a:ext cx="1802657" cy="11988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36558F0-F54A-44DD-9E82-E0C652426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05" y="3135846"/>
            <a:ext cx="820758" cy="113643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25E47A3-26FF-434F-BD80-3E8D88E0AF85}"/>
              </a:ext>
            </a:extLst>
          </p:cNvPr>
          <p:cNvSpPr txBox="1"/>
          <p:nvPr/>
        </p:nvSpPr>
        <p:spPr>
          <a:xfrm>
            <a:off x="7187068" y="3550174"/>
            <a:ext cx="13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OK</a:t>
            </a:r>
            <a:r>
              <a:rPr lang="zh-CN" alt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”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gesture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E3F5E4-A79E-4252-8370-4A2633C7D3BF}"/>
              </a:ext>
            </a:extLst>
          </p:cNvPr>
          <p:cNvSpPr txBox="1"/>
          <p:nvPr/>
        </p:nvSpPr>
        <p:spPr>
          <a:xfrm>
            <a:off x="9592036" y="3550174"/>
            <a:ext cx="141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OK,</a:t>
            </a:r>
            <a:r>
              <a:rPr lang="zh-CN" alt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I agree with you!</a:t>
            </a:r>
            <a:endParaRPr lang="zh-CN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7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歌</dc:creator>
  <cp:lastModifiedBy>张 歌</cp:lastModifiedBy>
  <cp:revision>86</cp:revision>
  <dcterms:created xsi:type="dcterms:W3CDTF">2022-02-22T15:40:31Z</dcterms:created>
  <dcterms:modified xsi:type="dcterms:W3CDTF">2022-02-25T06:55:06Z</dcterms:modified>
</cp:coreProperties>
</file>