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41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31" autoAdjust="0"/>
    <p:restoredTop sz="94660"/>
  </p:normalViewPr>
  <p:slideViewPr>
    <p:cSldViewPr snapToGrid="0">
      <p:cViewPr>
        <p:scale>
          <a:sx n="100" d="100"/>
          <a:sy n="100" d="100"/>
        </p:scale>
        <p:origin x="244" y="-336"/>
      </p:cViewPr>
      <p:guideLst>
        <p:guide orient="horz" pos="618"/>
        <p:guide pos="41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E7A89-4A26-4344-BE22-3DBC1F9CE043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C9C69-D12D-488F-953C-9FA1A5C51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625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C9C69-D12D-488F-953C-9FA1A5C51EA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675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04789-F412-4EF1-9BBB-8234893DF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EF84FA-4300-4AF5-8771-18F79D24A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92CD3-5CEE-4698-B072-A8419795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C95A-8911-443F-93F2-17F0C994C6E4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54F051-D3BC-45B1-8A37-A860B418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6417DC-D794-4A17-826D-15E80460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F2E7-D091-4F18-95C7-6482760BD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62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D6F5B-81B8-48A8-A68E-C0C0FA81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7CC17F-6AF0-41F9-8793-BA8F681B6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16FD8D-9EDE-4C9B-BFCB-914FC01D2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C95A-8911-443F-93F2-17F0C994C6E4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6F372C-E459-4F01-A6E1-38D8C5D5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3E13F-03C3-4D59-BF31-4349A200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F2E7-D091-4F18-95C7-6482760BD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75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55123E-54B2-45EE-9825-CDEF2F33D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4219ED-B959-47D7-8D24-92327E210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9B8904-66FB-4829-A244-6A455F5BE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C95A-8911-443F-93F2-17F0C994C6E4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55168-EE55-49BA-B0BF-560759B0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6F8E89-CE81-4558-A4B1-D55F3B94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F2E7-D091-4F18-95C7-6482760BD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5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06EF7-3DE8-41FD-BEEF-F6CB0C81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B838CA-0412-4351-BCC8-7CA167DC8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720F88-65A9-4DDD-BCD9-3CD4738F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C95A-8911-443F-93F2-17F0C994C6E4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C0D7A8-604F-4EEA-85A6-61D7D435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E346CE-30C4-4E75-8407-1DF509C58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F2E7-D091-4F18-95C7-6482760BD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37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4DB2B-9AAA-4A34-A4AD-F5AC75BE8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49C440-BF69-427C-B155-DFA35568D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3CC9CC-684A-45A4-87CD-FE7F1A1AC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C95A-8911-443F-93F2-17F0C994C6E4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CD9654-2EDB-48E1-82C9-1DB1732C5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03FB48-2D36-4DAB-A9A2-1E4DAB00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F2E7-D091-4F18-95C7-6482760BD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99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E1B0C-A39D-4063-9FBB-D6C85679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D07EC4-7642-4E04-8886-F21C9F62F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25D288-EDB0-41CB-9695-9A844217D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C47A88-FD40-419E-8F73-52AA66D17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C95A-8911-443F-93F2-17F0C994C6E4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596D52-6742-4C44-955B-8CCB35512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EB9047-E620-4B63-A26C-D3CF0080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F2E7-D091-4F18-95C7-6482760BD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00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C6E14-4A72-43DF-A517-84A271793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DBAF24-C1F8-4EE5-9698-FFDE6C978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142A97-EFE6-46A0-86CA-9462D377C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A1B779-2CA4-4D41-8A25-B730C073E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B17D25-D305-4959-A301-FEF98C631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7C59E7-BF66-4B07-BB94-B4F6036ED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C95A-8911-443F-93F2-17F0C994C6E4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AAFE44-8776-44D1-9049-72F2CB2E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FB250A0-DE24-4CA4-A2BB-5EBCBFBD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F2E7-D091-4F18-95C7-6482760BD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18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03784-9CE7-48BD-A5BB-C7A5E5B5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F8C271-D84F-4F73-84FF-5D702B61B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C95A-8911-443F-93F2-17F0C994C6E4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676DAA-1BB2-443A-A5AD-6BE9A919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3F0ABC-401E-4F48-9368-4073EB42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F2E7-D091-4F18-95C7-6482760BD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01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3B020F-4AD7-4EFB-A12F-C4DA9CCF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C95A-8911-443F-93F2-17F0C994C6E4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8A0CBF-4525-4BF4-BE97-1AA41B1B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5AD1D4-0B0A-475F-9314-291F84BB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F2E7-D091-4F18-95C7-6482760BD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46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1AEDD-B913-40F1-8F65-88480E4ED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34F58D-20C9-4E03-8ED4-816E67A41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FD1F40-1357-4A87-A4AA-D8188274D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8CD4A9-A28B-4773-AE47-B37EF6DE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C95A-8911-443F-93F2-17F0C994C6E4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BC7C56-F09B-4BB8-A827-A6A6E4882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6AFC96-A5B3-44A9-95A2-45831767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F2E7-D091-4F18-95C7-6482760BD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95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D18A7-E0D1-4D23-8EF7-D4427D12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C96206-403E-4174-AD07-1965E88F7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E06FA6-50E5-4D44-A606-11888A351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C78F89-594A-4F5F-BEB7-A2678606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3C95A-8911-443F-93F2-17F0C994C6E4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EE991C-84A8-458E-81CE-A79977C8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82FAF4-3A70-43AA-B448-1AB5A80B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0F2E7-D091-4F18-95C7-6482760BD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42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44B2BD-4F4A-45B5-87AE-53F240C05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514362-1031-479D-808F-789445FAF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24682-C366-40AF-BCC9-70434A5B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3C95A-8911-443F-93F2-17F0C994C6E4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A9CF0A-321F-4E1D-BAF3-8BDC19A72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64EBA3-9CC3-4302-98BB-2714B7296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0F2E7-D091-4F18-95C7-6482760BD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10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id="{5E0FFA76-ACA3-41AF-BD03-A5C33059879D}"/>
              </a:ext>
            </a:extLst>
          </p:cNvPr>
          <p:cNvGrpSpPr/>
          <p:nvPr/>
        </p:nvGrpSpPr>
        <p:grpSpPr>
          <a:xfrm>
            <a:off x="887827" y="896928"/>
            <a:ext cx="3698493" cy="3609032"/>
            <a:chOff x="887827" y="896928"/>
            <a:chExt cx="3698493" cy="360903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2F524C8-891D-4E60-93A3-2DA2F02D0C55}"/>
                </a:ext>
              </a:extLst>
            </p:cNvPr>
            <p:cNvGrpSpPr/>
            <p:nvPr/>
          </p:nvGrpSpPr>
          <p:grpSpPr>
            <a:xfrm>
              <a:off x="1508352" y="1807006"/>
              <a:ext cx="1577514" cy="369332"/>
              <a:chOff x="2275432" y="2655366"/>
              <a:chExt cx="1577514" cy="369332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79BCAF1-9F48-4988-A25D-622FA8B76529}"/>
                  </a:ext>
                </a:extLst>
              </p:cNvPr>
              <p:cNvSpPr/>
              <p:nvPr/>
            </p:nvSpPr>
            <p:spPr>
              <a:xfrm>
                <a:off x="2275432" y="2655366"/>
                <a:ext cx="15775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AD1786D-9A3C-48F4-9538-F84B8BE9E7BF}"/>
                  </a:ext>
                </a:extLst>
              </p:cNvPr>
              <p:cNvSpPr txBox="1"/>
              <p:nvPr/>
            </p:nvSpPr>
            <p:spPr>
              <a:xfrm>
                <a:off x="2355704" y="2655366"/>
                <a:ext cx="1416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3x3 Conv2D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5F32AB5-1715-425F-A2C9-94187FF599A9}"/>
                </a:ext>
              </a:extLst>
            </p:cNvPr>
            <p:cNvGrpSpPr/>
            <p:nvPr/>
          </p:nvGrpSpPr>
          <p:grpSpPr>
            <a:xfrm>
              <a:off x="1508352" y="2797606"/>
              <a:ext cx="1577514" cy="369332"/>
              <a:chOff x="2275432" y="2655366"/>
              <a:chExt cx="1577514" cy="369332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1B6B68E-70F3-4CA0-BE3A-9A525DABF55F}"/>
                  </a:ext>
                </a:extLst>
              </p:cNvPr>
              <p:cNvSpPr/>
              <p:nvPr/>
            </p:nvSpPr>
            <p:spPr>
              <a:xfrm>
                <a:off x="2275432" y="2655366"/>
                <a:ext cx="15775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E2E3E57-7D88-4631-B045-F60F9D304365}"/>
                  </a:ext>
                </a:extLst>
              </p:cNvPr>
              <p:cNvSpPr txBox="1"/>
              <p:nvPr/>
            </p:nvSpPr>
            <p:spPr>
              <a:xfrm>
                <a:off x="2355704" y="2655366"/>
                <a:ext cx="1416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3x3 Conv2D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022A6FE9-CC30-4EAA-B0D7-CE86EF2AD236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2297110" y="896928"/>
              <a:ext cx="0" cy="9100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94FA6464-0BB9-4017-B95F-1B64EA4D57D3}"/>
                </a:ext>
              </a:extLst>
            </p:cNvPr>
            <p:cNvCxnSpPr/>
            <p:nvPr/>
          </p:nvCxnSpPr>
          <p:spPr>
            <a:xfrm>
              <a:off x="2297109" y="2161319"/>
              <a:ext cx="1" cy="6513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3FEAAA5-EF04-408F-9F6F-7E2A714511E9}"/>
                </a:ext>
              </a:extLst>
            </p:cNvPr>
            <p:cNvCxnSpPr/>
            <p:nvPr/>
          </p:nvCxnSpPr>
          <p:spPr>
            <a:xfrm>
              <a:off x="2297109" y="3166938"/>
              <a:ext cx="1" cy="6513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连接符: 曲线 15">
              <a:extLst>
                <a:ext uri="{FF2B5EF4-FFF2-40B4-BE49-F238E27FC236}">
                  <a16:creationId xmlns:a16="http://schemas.microsoft.com/office/drawing/2014/main" id="{0937C8CB-DF65-458C-AAC7-40738E1E10AB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>
              <a:off x="2313216" y="1245912"/>
              <a:ext cx="1568818" cy="1111477"/>
            </a:xfrm>
            <a:prstGeom prst="curvedConnector2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04C7447-4FB0-46D6-9067-B2F48D2B5E2E}"/>
                </a:ext>
              </a:extLst>
            </p:cNvPr>
            <p:cNvSpPr/>
            <p:nvPr/>
          </p:nvSpPr>
          <p:spPr>
            <a:xfrm>
              <a:off x="3177748" y="2357389"/>
              <a:ext cx="137794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EDECA2C-549D-48A3-ACB3-7B36E216261F}"/>
                </a:ext>
              </a:extLst>
            </p:cNvPr>
            <p:cNvSpPr txBox="1"/>
            <p:nvPr/>
          </p:nvSpPr>
          <p:spPr>
            <a:xfrm>
              <a:off x="3177748" y="2357389"/>
              <a:ext cx="1408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downsample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连接符: 曲线 36">
              <a:extLst>
                <a:ext uri="{FF2B5EF4-FFF2-40B4-BE49-F238E27FC236}">
                  <a16:creationId xmlns:a16="http://schemas.microsoft.com/office/drawing/2014/main" id="{BAD002F1-322B-4D53-92B2-4D419F9F7BA8}"/>
                </a:ext>
              </a:extLst>
            </p:cNvPr>
            <p:cNvCxnSpPr>
              <a:cxnSpLocks/>
              <a:stCxn id="35" idx="2"/>
              <a:endCxn id="40" idx="6"/>
            </p:cNvCxnSpPr>
            <p:nvPr/>
          </p:nvCxnSpPr>
          <p:spPr>
            <a:xfrm rot="5400000">
              <a:off x="2534257" y="2641973"/>
              <a:ext cx="1247716" cy="1417212"/>
            </a:xfrm>
            <a:prstGeom prst="curvedConnector2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4BF963E4-9FF6-4ACF-8077-157606BA68A6}"/>
                </a:ext>
              </a:extLst>
            </p:cNvPr>
            <p:cNvSpPr/>
            <p:nvPr/>
          </p:nvSpPr>
          <p:spPr>
            <a:xfrm>
              <a:off x="2144709" y="3822037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D5E2D390-54FC-40BD-81F6-9FAB4F9643BA}"/>
                </a:ext>
              </a:extLst>
            </p:cNvPr>
            <p:cNvSpPr txBox="1"/>
            <p:nvPr/>
          </p:nvSpPr>
          <p:spPr>
            <a:xfrm>
              <a:off x="2107476" y="3743604"/>
              <a:ext cx="4114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+</a:t>
              </a:r>
              <a:endParaRPr lang="zh-CN" altLang="en-US" sz="2400" dirty="0"/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F8AAE1B9-AFCE-4B01-ABFF-692F9B3D956F}"/>
                </a:ext>
              </a:extLst>
            </p:cNvPr>
            <p:cNvCxnSpPr>
              <a:cxnSpLocks/>
            </p:cNvCxnSpPr>
            <p:nvPr/>
          </p:nvCxnSpPr>
          <p:spPr>
            <a:xfrm>
              <a:off x="2297108" y="4121179"/>
              <a:ext cx="0" cy="3847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831E9325-CF3C-459B-9726-7CDED5B76866}"/>
                </a:ext>
              </a:extLst>
            </p:cNvPr>
            <p:cNvSpPr txBox="1"/>
            <p:nvPr/>
          </p:nvSpPr>
          <p:spPr>
            <a:xfrm>
              <a:off x="1338780" y="1088230"/>
              <a:ext cx="13563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in_planes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17261098-6D1F-4FA3-BAF1-D05CC4E60C6F}"/>
                </a:ext>
              </a:extLst>
            </p:cNvPr>
            <p:cNvSpPr txBox="1"/>
            <p:nvPr/>
          </p:nvSpPr>
          <p:spPr>
            <a:xfrm>
              <a:off x="1343850" y="2290360"/>
              <a:ext cx="96936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planes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9D5AF7F9-F4E2-43FE-94C4-B0E637527E08}"/>
                </a:ext>
              </a:extLst>
            </p:cNvPr>
            <p:cNvSpPr txBox="1"/>
            <p:nvPr/>
          </p:nvSpPr>
          <p:spPr>
            <a:xfrm>
              <a:off x="887827" y="3568870"/>
              <a:ext cx="198301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planes * </a:t>
              </a:r>
            </a:p>
            <a:p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expansion (1)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7A263A82-F05E-4A52-B0F0-6D128BAC8670}"/>
              </a:ext>
            </a:extLst>
          </p:cNvPr>
          <p:cNvGrpSpPr/>
          <p:nvPr/>
        </p:nvGrpSpPr>
        <p:grpSpPr>
          <a:xfrm>
            <a:off x="6206868" y="977900"/>
            <a:ext cx="3688022" cy="3528060"/>
            <a:chOff x="5246778" y="977900"/>
            <a:chExt cx="3688022" cy="3528060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7E4271AF-33A6-427B-8FEF-E978BFB25ECE}"/>
                </a:ext>
              </a:extLst>
            </p:cNvPr>
            <p:cNvGrpSpPr/>
            <p:nvPr/>
          </p:nvGrpSpPr>
          <p:grpSpPr>
            <a:xfrm>
              <a:off x="5838762" y="1441101"/>
              <a:ext cx="1577514" cy="369332"/>
              <a:chOff x="2275432" y="2655366"/>
              <a:chExt cx="1577514" cy="369332"/>
            </a:xfrm>
          </p:grpSpPr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9E46C412-A24C-472F-A995-42108FF89661}"/>
                  </a:ext>
                </a:extLst>
              </p:cNvPr>
              <p:cNvSpPr/>
              <p:nvPr/>
            </p:nvSpPr>
            <p:spPr>
              <a:xfrm>
                <a:off x="2275432" y="2655366"/>
                <a:ext cx="15775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C6A5ED8A-BABA-429D-A16A-A1E0AD20CE2B}"/>
                  </a:ext>
                </a:extLst>
              </p:cNvPr>
              <p:cNvSpPr txBox="1"/>
              <p:nvPr/>
            </p:nvSpPr>
            <p:spPr>
              <a:xfrm>
                <a:off x="2355704" y="2655366"/>
                <a:ext cx="1416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1x1 Conv2D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B5AE43C9-2B5B-4787-8A1C-281C6166E343}"/>
                </a:ext>
              </a:extLst>
            </p:cNvPr>
            <p:cNvGrpSpPr/>
            <p:nvPr/>
          </p:nvGrpSpPr>
          <p:grpSpPr>
            <a:xfrm>
              <a:off x="5838762" y="2241228"/>
              <a:ext cx="1577514" cy="369332"/>
              <a:chOff x="2275432" y="2655366"/>
              <a:chExt cx="1577514" cy="369332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B02C4D7C-B263-4646-97E8-9EB4801DCB59}"/>
                  </a:ext>
                </a:extLst>
              </p:cNvPr>
              <p:cNvSpPr/>
              <p:nvPr/>
            </p:nvSpPr>
            <p:spPr>
              <a:xfrm>
                <a:off x="2275432" y="2655366"/>
                <a:ext cx="15775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281BBE82-B654-4453-BF1A-88DE59BB3B82}"/>
                  </a:ext>
                </a:extLst>
              </p:cNvPr>
              <p:cNvSpPr txBox="1"/>
              <p:nvPr/>
            </p:nvSpPr>
            <p:spPr>
              <a:xfrm>
                <a:off x="2355704" y="2655366"/>
                <a:ext cx="1416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3x3 Conv2D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4AE844E9-6850-4AEF-9013-F883866503B7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6627520" y="977900"/>
              <a:ext cx="0" cy="4632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122F6CD7-F78F-4621-9D19-D467D410C2D7}"/>
                </a:ext>
              </a:extLst>
            </p:cNvPr>
            <p:cNvCxnSpPr>
              <a:cxnSpLocks/>
              <a:stCxn id="80" idx="2"/>
            </p:cNvCxnSpPr>
            <p:nvPr/>
          </p:nvCxnSpPr>
          <p:spPr>
            <a:xfrm>
              <a:off x="6627520" y="1810433"/>
              <a:ext cx="8230" cy="4307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E0347814-B6F3-431C-90B2-16488AAE8B32}"/>
                </a:ext>
              </a:extLst>
            </p:cNvPr>
            <p:cNvCxnSpPr>
              <a:cxnSpLocks/>
              <a:stCxn id="85" idx="2"/>
            </p:cNvCxnSpPr>
            <p:nvPr/>
          </p:nvCxnSpPr>
          <p:spPr>
            <a:xfrm>
              <a:off x="6627520" y="3426708"/>
              <a:ext cx="0" cy="3915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连接符: 曲线 66">
              <a:extLst>
                <a:ext uri="{FF2B5EF4-FFF2-40B4-BE49-F238E27FC236}">
                  <a16:creationId xmlns:a16="http://schemas.microsoft.com/office/drawing/2014/main" id="{40A6CB7D-D4B2-4F6C-B4BE-4CCAD1D74CC1}"/>
                </a:ext>
              </a:extLst>
            </p:cNvPr>
            <p:cNvCxnSpPr>
              <a:cxnSpLocks/>
              <a:endCxn id="69" idx="0"/>
            </p:cNvCxnSpPr>
            <p:nvPr/>
          </p:nvCxnSpPr>
          <p:spPr>
            <a:xfrm>
              <a:off x="6643625" y="1245912"/>
              <a:ext cx="1586889" cy="1111477"/>
            </a:xfrm>
            <a:prstGeom prst="curvedConnector2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D1B7881-3AF2-40D4-9911-445BFFCB23E2}"/>
                </a:ext>
              </a:extLst>
            </p:cNvPr>
            <p:cNvSpPr/>
            <p:nvPr/>
          </p:nvSpPr>
          <p:spPr>
            <a:xfrm>
              <a:off x="7526228" y="2357389"/>
              <a:ext cx="137794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AD602FB7-9380-46E0-9C9D-52AE3835C856}"/>
                </a:ext>
              </a:extLst>
            </p:cNvPr>
            <p:cNvSpPr txBox="1"/>
            <p:nvPr/>
          </p:nvSpPr>
          <p:spPr>
            <a:xfrm>
              <a:off x="7526228" y="2357389"/>
              <a:ext cx="1408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downsample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" name="连接符: 曲线 69">
              <a:extLst>
                <a:ext uri="{FF2B5EF4-FFF2-40B4-BE49-F238E27FC236}">
                  <a16:creationId xmlns:a16="http://schemas.microsoft.com/office/drawing/2014/main" id="{3D142A09-3A2A-47EC-AAC4-D10EB5ED684F}"/>
                </a:ext>
              </a:extLst>
            </p:cNvPr>
            <p:cNvCxnSpPr>
              <a:cxnSpLocks/>
              <a:stCxn id="68" idx="2"/>
              <a:endCxn id="71" idx="6"/>
            </p:cNvCxnSpPr>
            <p:nvPr/>
          </p:nvCxnSpPr>
          <p:spPr>
            <a:xfrm rot="5400000">
              <a:off x="6874683" y="2633919"/>
              <a:ext cx="1247716" cy="1433320"/>
            </a:xfrm>
            <a:prstGeom prst="curvedConnector2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D5FB5D8-ACD5-4511-A888-15F0EEB8143E}"/>
                </a:ext>
              </a:extLst>
            </p:cNvPr>
            <p:cNvSpPr/>
            <p:nvPr/>
          </p:nvSpPr>
          <p:spPr>
            <a:xfrm>
              <a:off x="6477081" y="3822037"/>
              <a:ext cx="304800" cy="304800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92D1A61E-2902-486A-814A-BA4B9FB304B0}"/>
                </a:ext>
              </a:extLst>
            </p:cNvPr>
            <p:cNvSpPr txBox="1"/>
            <p:nvPr/>
          </p:nvSpPr>
          <p:spPr>
            <a:xfrm>
              <a:off x="6439848" y="3743604"/>
              <a:ext cx="4114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+</a:t>
              </a:r>
              <a:endParaRPr lang="zh-CN" altLang="en-US" sz="2400" dirty="0"/>
            </a:p>
          </p:txBody>
        </p: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C3F31298-DDB6-415B-882B-4DD8E0298060}"/>
                </a:ext>
              </a:extLst>
            </p:cNvPr>
            <p:cNvCxnSpPr>
              <a:cxnSpLocks/>
            </p:cNvCxnSpPr>
            <p:nvPr/>
          </p:nvCxnSpPr>
          <p:spPr>
            <a:xfrm>
              <a:off x="6645588" y="4121179"/>
              <a:ext cx="0" cy="3847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A5B29AD3-9D65-408C-8011-372861B5D945}"/>
                </a:ext>
              </a:extLst>
            </p:cNvPr>
            <p:cNvSpPr txBox="1"/>
            <p:nvPr/>
          </p:nvSpPr>
          <p:spPr>
            <a:xfrm>
              <a:off x="5687260" y="1088230"/>
              <a:ext cx="13563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in_planes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F15A8881-32AC-4A06-A689-52B9DFB02F57}"/>
                </a:ext>
              </a:extLst>
            </p:cNvPr>
            <p:cNvSpPr txBox="1"/>
            <p:nvPr/>
          </p:nvSpPr>
          <p:spPr>
            <a:xfrm>
              <a:off x="5692330" y="1879321"/>
              <a:ext cx="96936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planes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31F8F66C-2FF5-431E-8342-1B0EAC1CE179}"/>
                </a:ext>
              </a:extLst>
            </p:cNvPr>
            <p:cNvSpPr txBox="1"/>
            <p:nvPr/>
          </p:nvSpPr>
          <p:spPr>
            <a:xfrm>
              <a:off x="5246778" y="3563810"/>
              <a:ext cx="198301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planes * </a:t>
              </a:r>
            </a:p>
            <a:p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expansion (4)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70142E26-056F-421A-A64D-FB35704CAC7C}"/>
                </a:ext>
              </a:extLst>
            </p:cNvPr>
            <p:cNvGrpSpPr/>
            <p:nvPr/>
          </p:nvGrpSpPr>
          <p:grpSpPr>
            <a:xfrm>
              <a:off x="5838762" y="3057376"/>
              <a:ext cx="1577514" cy="369332"/>
              <a:chOff x="2275432" y="2655366"/>
              <a:chExt cx="1577514" cy="369332"/>
            </a:xfrm>
          </p:grpSpPr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61B1C47D-1DF0-498D-B4FA-82DFD7A9E49B}"/>
                  </a:ext>
                </a:extLst>
              </p:cNvPr>
              <p:cNvSpPr/>
              <p:nvPr/>
            </p:nvSpPr>
            <p:spPr>
              <a:xfrm>
                <a:off x="2275432" y="2655366"/>
                <a:ext cx="15775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9D737722-835F-4DDC-9A98-DF131390A473}"/>
                  </a:ext>
                </a:extLst>
              </p:cNvPr>
              <p:cNvSpPr txBox="1"/>
              <p:nvPr/>
            </p:nvSpPr>
            <p:spPr>
              <a:xfrm>
                <a:off x="2355704" y="2655366"/>
                <a:ext cx="1416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1x1 Conv2D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312D218E-71B2-4D00-B2F3-E24035332FFD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 flipH="1">
              <a:off x="6627518" y="2610560"/>
              <a:ext cx="2" cy="4851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1C33E909-BF5D-4A36-938B-F6D98AE7CB10}"/>
                </a:ext>
              </a:extLst>
            </p:cNvPr>
            <p:cNvSpPr txBox="1"/>
            <p:nvPr/>
          </p:nvSpPr>
          <p:spPr>
            <a:xfrm>
              <a:off x="5692330" y="2698957"/>
              <a:ext cx="96936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planes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545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平行四边形 4">
            <a:extLst>
              <a:ext uri="{FF2B5EF4-FFF2-40B4-BE49-F238E27FC236}">
                <a16:creationId xmlns:a16="http://schemas.microsoft.com/office/drawing/2014/main" id="{67CF7C4A-5BEF-4139-93B8-8CD2D288BDC9}"/>
              </a:ext>
            </a:extLst>
          </p:cNvPr>
          <p:cNvSpPr/>
          <p:nvPr/>
        </p:nvSpPr>
        <p:spPr>
          <a:xfrm>
            <a:off x="946152" y="2403579"/>
            <a:ext cx="1200150" cy="431800"/>
          </a:xfrm>
          <a:prstGeom prst="parallelogram">
            <a:avLst>
              <a:gd name="adj" fmla="val 69444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9C4E3D20-4284-4A37-9ACA-4E25F462225B}"/>
              </a:ext>
            </a:extLst>
          </p:cNvPr>
          <p:cNvSpPr/>
          <p:nvPr/>
        </p:nvSpPr>
        <p:spPr>
          <a:xfrm>
            <a:off x="1035050" y="1682750"/>
            <a:ext cx="1200150" cy="431800"/>
          </a:xfrm>
          <a:prstGeom prst="parallelogram">
            <a:avLst>
              <a:gd name="adj" fmla="val 69444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EF5F2370-2A9A-480D-9ADA-41DF11AE7F03}"/>
              </a:ext>
            </a:extLst>
          </p:cNvPr>
          <p:cNvSpPr/>
          <p:nvPr/>
        </p:nvSpPr>
        <p:spPr>
          <a:xfrm>
            <a:off x="2508252" y="2403579"/>
            <a:ext cx="1200150" cy="431800"/>
          </a:xfrm>
          <a:prstGeom prst="parallelogram">
            <a:avLst>
              <a:gd name="adj" fmla="val 69444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EBC5EC89-ACAA-4E5B-9A1F-75505185DF3C}"/>
              </a:ext>
            </a:extLst>
          </p:cNvPr>
          <p:cNvSpPr/>
          <p:nvPr/>
        </p:nvSpPr>
        <p:spPr>
          <a:xfrm>
            <a:off x="2597150" y="1682750"/>
            <a:ext cx="1200150" cy="431800"/>
          </a:xfrm>
          <a:prstGeom prst="parallelogram">
            <a:avLst>
              <a:gd name="adj" fmla="val 69444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990D9E64-B8DD-4AAB-ACA3-86D129ECC747}"/>
              </a:ext>
            </a:extLst>
          </p:cNvPr>
          <p:cNvSpPr/>
          <p:nvPr/>
        </p:nvSpPr>
        <p:spPr>
          <a:xfrm>
            <a:off x="4762502" y="2403579"/>
            <a:ext cx="1200150" cy="431800"/>
          </a:xfrm>
          <a:prstGeom prst="parallelogram">
            <a:avLst>
              <a:gd name="adj" fmla="val 69444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0D7C6D69-2A30-4E72-9C74-F113ADE7C671}"/>
              </a:ext>
            </a:extLst>
          </p:cNvPr>
          <p:cNvSpPr/>
          <p:nvPr/>
        </p:nvSpPr>
        <p:spPr>
          <a:xfrm>
            <a:off x="4851400" y="1682750"/>
            <a:ext cx="1200150" cy="431800"/>
          </a:xfrm>
          <a:prstGeom prst="parallelogram">
            <a:avLst>
              <a:gd name="adj" fmla="val 69444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6B6128F-797E-4329-A310-F8340F398EEE}"/>
              </a:ext>
            </a:extLst>
          </p:cNvPr>
          <p:cNvSpPr/>
          <p:nvPr/>
        </p:nvSpPr>
        <p:spPr>
          <a:xfrm>
            <a:off x="850902" y="1619250"/>
            <a:ext cx="5289550" cy="51435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7867277-9222-4D17-8566-6364088D0BA6}"/>
              </a:ext>
            </a:extLst>
          </p:cNvPr>
          <p:cNvCxnSpPr>
            <a:cxnSpLocks/>
          </p:cNvCxnSpPr>
          <p:nvPr/>
        </p:nvCxnSpPr>
        <p:spPr>
          <a:xfrm flipH="1">
            <a:off x="1246720" y="1682750"/>
            <a:ext cx="273050" cy="431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EA7A454-01DA-4E7E-942C-7049A4EEFE7B}"/>
              </a:ext>
            </a:extLst>
          </p:cNvPr>
          <p:cNvCxnSpPr>
            <a:cxnSpLocks/>
          </p:cNvCxnSpPr>
          <p:nvPr/>
        </p:nvCxnSpPr>
        <p:spPr>
          <a:xfrm flipH="1">
            <a:off x="1462617" y="1682750"/>
            <a:ext cx="273050" cy="431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8267E39-12EE-4E9C-B2B4-C02C7EB48798}"/>
              </a:ext>
            </a:extLst>
          </p:cNvPr>
          <p:cNvCxnSpPr>
            <a:cxnSpLocks/>
          </p:cNvCxnSpPr>
          <p:nvPr/>
        </p:nvCxnSpPr>
        <p:spPr>
          <a:xfrm flipH="1">
            <a:off x="1712385" y="1682750"/>
            <a:ext cx="273050" cy="431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CF155B2-8F72-4C75-89FF-4596E3CCDA82}"/>
              </a:ext>
            </a:extLst>
          </p:cNvPr>
          <p:cNvCxnSpPr>
            <a:cxnSpLocks/>
          </p:cNvCxnSpPr>
          <p:nvPr/>
        </p:nvCxnSpPr>
        <p:spPr>
          <a:xfrm flipH="1">
            <a:off x="1240372" y="1822979"/>
            <a:ext cx="905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BFF4423-753E-4FD6-BDA1-715C2050EDC8}"/>
              </a:ext>
            </a:extLst>
          </p:cNvPr>
          <p:cNvCxnSpPr>
            <a:cxnSpLocks/>
          </p:cNvCxnSpPr>
          <p:nvPr/>
        </p:nvCxnSpPr>
        <p:spPr>
          <a:xfrm flipH="1">
            <a:off x="1130305" y="1968500"/>
            <a:ext cx="905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8D62E90-12E7-496B-AB38-CB613D71E9FD}"/>
              </a:ext>
            </a:extLst>
          </p:cNvPr>
          <p:cNvCxnSpPr>
            <a:cxnSpLocks/>
          </p:cNvCxnSpPr>
          <p:nvPr/>
        </p:nvCxnSpPr>
        <p:spPr>
          <a:xfrm flipH="1">
            <a:off x="2815170" y="1679309"/>
            <a:ext cx="273050" cy="431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B7A4B40-8705-4FA7-9D41-5401D5F05C0B}"/>
              </a:ext>
            </a:extLst>
          </p:cNvPr>
          <p:cNvCxnSpPr>
            <a:cxnSpLocks/>
          </p:cNvCxnSpPr>
          <p:nvPr/>
        </p:nvCxnSpPr>
        <p:spPr>
          <a:xfrm flipH="1">
            <a:off x="3031067" y="1679309"/>
            <a:ext cx="273050" cy="431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CE21CA8-28A2-4687-8004-0B232FA5E73C}"/>
              </a:ext>
            </a:extLst>
          </p:cNvPr>
          <p:cNvCxnSpPr>
            <a:cxnSpLocks/>
          </p:cNvCxnSpPr>
          <p:nvPr/>
        </p:nvCxnSpPr>
        <p:spPr>
          <a:xfrm flipH="1">
            <a:off x="3280835" y="1679309"/>
            <a:ext cx="273050" cy="431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96FD18D-3678-4448-B6C0-9178A4BC27A1}"/>
              </a:ext>
            </a:extLst>
          </p:cNvPr>
          <p:cNvCxnSpPr>
            <a:cxnSpLocks/>
          </p:cNvCxnSpPr>
          <p:nvPr/>
        </p:nvCxnSpPr>
        <p:spPr>
          <a:xfrm flipH="1">
            <a:off x="2808822" y="1819538"/>
            <a:ext cx="905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7CF0697-BD86-4680-9D9B-D9AB81A6C2DC}"/>
              </a:ext>
            </a:extLst>
          </p:cNvPr>
          <p:cNvCxnSpPr>
            <a:cxnSpLocks/>
          </p:cNvCxnSpPr>
          <p:nvPr/>
        </p:nvCxnSpPr>
        <p:spPr>
          <a:xfrm flipH="1">
            <a:off x="2698755" y="1965059"/>
            <a:ext cx="905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4AEC002-4559-484E-8054-2D8BB3AABA59}"/>
              </a:ext>
            </a:extLst>
          </p:cNvPr>
          <p:cNvCxnSpPr>
            <a:cxnSpLocks/>
          </p:cNvCxnSpPr>
          <p:nvPr/>
        </p:nvCxnSpPr>
        <p:spPr>
          <a:xfrm flipH="1">
            <a:off x="5058836" y="1682749"/>
            <a:ext cx="273050" cy="431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AF4205A-2EC4-417C-BCC2-87E0ABB9B3B9}"/>
              </a:ext>
            </a:extLst>
          </p:cNvPr>
          <p:cNvCxnSpPr>
            <a:cxnSpLocks/>
          </p:cNvCxnSpPr>
          <p:nvPr/>
        </p:nvCxnSpPr>
        <p:spPr>
          <a:xfrm flipH="1">
            <a:off x="5274733" y="1682749"/>
            <a:ext cx="273050" cy="431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875DFC9-1351-4F72-A8A0-E7464AC71929}"/>
              </a:ext>
            </a:extLst>
          </p:cNvPr>
          <p:cNvCxnSpPr>
            <a:cxnSpLocks/>
          </p:cNvCxnSpPr>
          <p:nvPr/>
        </p:nvCxnSpPr>
        <p:spPr>
          <a:xfrm flipH="1">
            <a:off x="5524501" y="1682749"/>
            <a:ext cx="273050" cy="431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3A9734C-DDA7-406A-AA2B-A28692B7F69A}"/>
              </a:ext>
            </a:extLst>
          </p:cNvPr>
          <p:cNvCxnSpPr>
            <a:cxnSpLocks/>
          </p:cNvCxnSpPr>
          <p:nvPr/>
        </p:nvCxnSpPr>
        <p:spPr>
          <a:xfrm flipH="1">
            <a:off x="5052488" y="1822978"/>
            <a:ext cx="905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95E84EC-5622-46E1-9F47-93CD61BF226A}"/>
              </a:ext>
            </a:extLst>
          </p:cNvPr>
          <p:cNvCxnSpPr>
            <a:cxnSpLocks/>
          </p:cNvCxnSpPr>
          <p:nvPr/>
        </p:nvCxnSpPr>
        <p:spPr>
          <a:xfrm flipH="1">
            <a:off x="4942421" y="1968499"/>
            <a:ext cx="905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箭头: 右 35">
            <a:extLst>
              <a:ext uri="{FF2B5EF4-FFF2-40B4-BE49-F238E27FC236}">
                <a16:creationId xmlns:a16="http://schemas.microsoft.com/office/drawing/2014/main" id="{A19B6572-8C03-4D1C-9A0A-F6ED52907D69}"/>
              </a:ext>
            </a:extLst>
          </p:cNvPr>
          <p:cNvSpPr/>
          <p:nvPr/>
        </p:nvSpPr>
        <p:spPr>
          <a:xfrm>
            <a:off x="6256867" y="1850892"/>
            <a:ext cx="579970" cy="54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24F42CA-E42F-4F92-AA68-656D3DD9D80B}"/>
                  </a:ext>
                </a:extLst>
              </p:cNvPr>
              <p:cNvSpPr txBox="1"/>
              <p:nvPr/>
            </p:nvSpPr>
            <p:spPr>
              <a:xfrm>
                <a:off x="8443381" y="1593494"/>
                <a:ext cx="20362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Normalize each pixel in channel 1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24F42CA-E42F-4F92-AA68-656D3DD9D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381" y="1593494"/>
                <a:ext cx="2036234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1DB2CE2-9F5F-483F-98B6-CC986D9E4419}"/>
                  </a:ext>
                </a:extLst>
              </p:cNvPr>
              <p:cNvSpPr txBox="1"/>
              <p:nvPr/>
            </p:nvSpPr>
            <p:spPr>
              <a:xfrm>
                <a:off x="6970187" y="1698799"/>
                <a:ext cx="2911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1DB2CE2-9F5F-483F-98B6-CC986D9E4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187" y="1698799"/>
                <a:ext cx="291170" cy="276999"/>
              </a:xfrm>
              <a:prstGeom prst="rect">
                <a:avLst/>
              </a:prstGeom>
              <a:blipFill>
                <a:blip r:embed="rId4"/>
                <a:stretch>
                  <a:fillRect l="-16667" r="-6250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E18E7F8D-E688-4EE0-BC30-27C2CAC6BAC9}"/>
                  </a:ext>
                </a:extLst>
              </p:cNvPr>
              <p:cNvSpPr txBox="1"/>
              <p:nvPr/>
            </p:nvSpPr>
            <p:spPr>
              <a:xfrm>
                <a:off x="7431612" y="1718358"/>
                <a:ext cx="2812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E18E7F8D-E688-4EE0-BC30-27C2CAC6B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612" y="1718358"/>
                <a:ext cx="281231" cy="276999"/>
              </a:xfrm>
              <a:prstGeom prst="rect">
                <a:avLst/>
              </a:prstGeom>
              <a:blipFill>
                <a:blip r:embed="rId5"/>
                <a:stretch>
                  <a:fillRect l="-19565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>
            <a:extLst>
              <a:ext uri="{FF2B5EF4-FFF2-40B4-BE49-F238E27FC236}">
                <a16:creationId xmlns:a16="http://schemas.microsoft.com/office/drawing/2014/main" id="{12ECCB10-21F5-4129-B51C-0542CF1338E3}"/>
              </a:ext>
            </a:extLst>
          </p:cNvPr>
          <p:cNvSpPr txBox="1"/>
          <p:nvPr/>
        </p:nvSpPr>
        <p:spPr>
          <a:xfrm>
            <a:off x="1288937" y="2147305"/>
            <a:ext cx="461665" cy="2641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FEE1755-7A07-4074-8C36-AB30006EC666}"/>
              </a:ext>
            </a:extLst>
          </p:cNvPr>
          <p:cNvSpPr txBox="1"/>
          <p:nvPr/>
        </p:nvSpPr>
        <p:spPr>
          <a:xfrm>
            <a:off x="2920887" y="2147305"/>
            <a:ext cx="461665" cy="2641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76A5D98-D339-4F6A-A65C-AA3D692E5380}"/>
              </a:ext>
            </a:extLst>
          </p:cNvPr>
          <p:cNvSpPr txBox="1"/>
          <p:nvPr/>
        </p:nvSpPr>
        <p:spPr>
          <a:xfrm>
            <a:off x="5195361" y="2147305"/>
            <a:ext cx="461665" cy="2641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F1FE2B74-E58B-4540-A231-907F24C0BAD0}"/>
              </a:ext>
            </a:extLst>
          </p:cNvPr>
          <p:cNvSpPr/>
          <p:nvPr/>
        </p:nvSpPr>
        <p:spPr>
          <a:xfrm>
            <a:off x="850902" y="2366016"/>
            <a:ext cx="5289550" cy="514350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14232563-F79E-40D3-9AE4-A10EBA3CDEAE}"/>
              </a:ext>
            </a:extLst>
          </p:cNvPr>
          <p:cNvSpPr/>
          <p:nvPr/>
        </p:nvSpPr>
        <p:spPr>
          <a:xfrm>
            <a:off x="6256867" y="2597658"/>
            <a:ext cx="579970" cy="54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5549B15-57FD-427F-89B2-F2C9B6EA4BD0}"/>
              </a:ext>
            </a:extLst>
          </p:cNvPr>
          <p:cNvSpPr txBox="1"/>
          <p:nvPr/>
        </p:nvSpPr>
        <p:spPr>
          <a:xfrm>
            <a:off x="6182787" y="2346192"/>
            <a:ext cx="78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ABCAE12-6819-41A2-B944-32458265E79B}"/>
                  </a:ext>
                </a:extLst>
              </p:cNvPr>
              <p:cNvSpPr txBox="1"/>
              <p:nvPr/>
            </p:nvSpPr>
            <p:spPr>
              <a:xfrm>
                <a:off x="6970187" y="244556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ABCAE12-6819-41A2-B944-32458265E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187" y="2445565"/>
                <a:ext cx="304507" cy="276999"/>
              </a:xfrm>
              <a:prstGeom prst="rect">
                <a:avLst/>
              </a:prstGeom>
              <a:blipFill>
                <a:blip r:embed="rId6"/>
                <a:stretch>
                  <a:fillRect l="-16000" r="-8000" b="-2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AE4EBC45-9EA6-4A73-8554-BF566CA380DC}"/>
                  </a:ext>
                </a:extLst>
              </p:cNvPr>
              <p:cNvSpPr txBox="1"/>
              <p:nvPr/>
            </p:nvSpPr>
            <p:spPr>
              <a:xfrm>
                <a:off x="7432819" y="2484691"/>
                <a:ext cx="298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AE4EBC45-9EA6-4A73-8554-BF566CA38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819" y="2484691"/>
                <a:ext cx="298736" cy="276999"/>
              </a:xfrm>
              <a:prstGeom prst="rect">
                <a:avLst/>
              </a:prstGeom>
              <a:blipFill>
                <a:blip r:embed="rId7"/>
                <a:stretch>
                  <a:fillRect l="-18367" r="-408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02F47EE6-6B0B-4C09-A7CF-21EB438EEA4E}"/>
              </a:ext>
            </a:extLst>
          </p:cNvPr>
          <p:cNvSpPr txBox="1"/>
          <p:nvPr/>
        </p:nvSpPr>
        <p:spPr>
          <a:xfrm>
            <a:off x="7043927" y="2147305"/>
            <a:ext cx="461665" cy="2641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6" name="箭头: 右 55">
            <a:extLst>
              <a:ext uri="{FF2B5EF4-FFF2-40B4-BE49-F238E27FC236}">
                <a16:creationId xmlns:a16="http://schemas.microsoft.com/office/drawing/2014/main" id="{9876730F-608D-4D3D-A6CF-D15899C4EDB9}"/>
              </a:ext>
            </a:extLst>
          </p:cNvPr>
          <p:cNvSpPr/>
          <p:nvPr/>
        </p:nvSpPr>
        <p:spPr>
          <a:xfrm>
            <a:off x="7839219" y="1850892"/>
            <a:ext cx="579970" cy="54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9566F9C0-9ADB-4F1C-908D-076AFCAF83F2}"/>
                  </a:ext>
                </a:extLst>
              </p:cNvPr>
              <p:cNvSpPr txBox="1"/>
              <p:nvPr/>
            </p:nvSpPr>
            <p:spPr>
              <a:xfrm>
                <a:off x="8443381" y="2333492"/>
                <a:ext cx="20362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Normalize each pixel in channel C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altLang="zh-CN" sz="1200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9566F9C0-9ADB-4F1C-908D-076AFCAF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381" y="2333492"/>
                <a:ext cx="2036234" cy="461665"/>
              </a:xfrm>
              <a:prstGeom prst="rect">
                <a:avLst/>
              </a:prstGeom>
              <a:blipFill>
                <a:blip r:embed="rId8"/>
                <a:stretch>
                  <a:fillRect t="-1316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箭头: 右 57">
            <a:extLst>
              <a:ext uri="{FF2B5EF4-FFF2-40B4-BE49-F238E27FC236}">
                <a16:creationId xmlns:a16="http://schemas.microsoft.com/office/drawing/2014/main" id="{C20ACBE4-915D-4629-8C4A-AEE75DF31E85}"/>
              </a:ext>
            </a:extLst>
          </p:cNvPr>
          <p:cNvSpPr/>
          <p:nvPr/>
        </p:nvSpPr>
        <p:spPr>
          <a:xfrm>
            <a:off x="7839219" y="2590890"/>
            <a:ext cx="579970" cy="54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FB916EA-192F-4E4C-80C7-BA911172DD8C}"/>
              </a:ext>
            </a:extLst>
          </p:cNvPr>
          <p:cNvSpPr txBox="1"/>
          <p:nvPr/>
        </p:nvSpPr>
        <p:spPr>
          <a:xfrm>
            <a:off x="8892493" y="2147305"/>
            <a:ext cx="461665" cy="2641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9890190-0943-493B-97F9-79B9BC7CC2F3}"/>
              </a:ext>
            </a:extLst>
          </p:cNvPr>
          <p:cNvSpPr txBox="1"/>
          <p:nvPr/>
        </p:nvSpPr>
        <p:spPr>
          <a:xfrm>
            <a:off x="1143118" y="887559"/>
            <a:ext cx="1214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B221BA8-0FAB-455C-A76B-BAD94A3DF9E3}"/>
              </a:ext>
            </a:extLst>
          </p:cNvPr>
          <p:cNvSpPr txBox="1"/>
          <p:nvPr/>
        </p:nvSpPr>
        <p:spPr>
          <a:xfrm>
            <a:off x="2811997" y="881209"/>
            <a:ext cx="1214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6587B80-B2A3-45E4-AB63-2766090B7A5E}"/>
              </a:ext>
            </a:extLst>
          </p:cNvPr>
          <p:cNvSpPr txBox="1"/>
          <p:nvPr/>
        </p:nvSpPr>
        <p:spPr>
          <a:xfrm>
            <a:off x="4884444" y="870281"/>
            <a:ext cx="1545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#batch size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34F4D06-7860-46B1-8DEE-B7E4CCD6D356}"/>
              </a:ext>
            </a:extLst>
          </p:cNvPr>
          <p:cNvSpPr txBox="1"/>
          <p:nvPr/>
        </p:nvSpPr>
        <p:spPr>
          <a:xfrm>
            <a:off x="4138088" y="88755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81F712D-010F-44AD-8338-4F57EC8E8470}"/>
              </a:ext>
            </a:extLst>
          </p:cNvPr>
          <p:cNvSpPr txBox="1"/>
          <p:nvPr/>
        </p:nvSpPr>
        <p:spPr>
          <a:xfrm>
            <a:off x="4138088" y="17203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49945AB-E8B8-4522-8D67-EDDF3ECC3ABF}"/>
              </a:ext>
            </a:extLst>
          </p:cNvPr>
          <p:cNvSpPr txBox="1"/>
          <p:nvPr/>
        </p:nvSpPr>
        <p:spPr>
          <a:xfrm>
            <a:off x="4138088" y="243327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66" name="右大括号 65">
            <a:extLst>
              <a:ext uri="{FF2B5EF4-FFF2-40B4-BE49-F238E27FC236}">
                <a16:creationId xmlns:a16="http://schemas.microsoft.com/office/drawing/2014/main" id="{476EA9B3-72B3-4D54-A469-C3AEF0F6ECB9}"/>
              </a:ext>
            </a:extLst>
          </p:cNvPr>
          <p:cNvSpPr/>
          <p:nvPr/>
        </p:nvSpPr>
        <p:spPr>
          <a:xfrm rot="16200000">
            <a:off x="3488813" y="-1523318"/>
            <a:ext cx="137721" cy="4581357"/>
          </a:xfrm>
          <a:prstGeom prst="rightBrace">
            <a:avLst>
              <a:gd name="adj1" fmla="val 8333"/>
              <a:gd name="adj2" fmla="val 505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9CDD75E7-1AF0-4B0D-AC91-E79724C9A057}"/>
              </a:ext>
            </a:extLst>
          </p:cNvPr>
          <p:cNvSpPr txBox="1"/>
          <p:nvPr/>
        </p:nvSpPr>
        <p:spPr>
          <a:xfrm>
            <a:off x="1689546" y="345735"/>
            <a:ext cx="3967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 across a batch after one convolution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C2440D3-9FE9-4F6A-880A-ECC0227BFAEA}"/>
              </a:ext>
            </a:extLst>
          </p:cNvPr>
          <p:cNvSpPr txBox="1"/>
          <p:nvPr/>
        </p:nvSpPr>
        <p:spPr>
          <a:xfrm>
            <a:off x="6182787" y="1599425"/>
            <a:ext cx="78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2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</a:p>
        </p:txBody>
      </p:sp>
    </p:spTree>
    <p:extLst>
      <p:ext uri="{BB962C8B-B14F-4D97-AF65-F5344CB8AC3E}">
        <p14:creationId xmlns:p14="http://schemas.microsoft.com/office/powerpoint/2010/main" val="2133178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86</Words>
  <Application>Microsoft Office PowerPoint</Application>
  <PresentationFormat>宽屏</PresentationFormat>
  <Paragraphs>39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歌</dc:creator>
  <cp:lastModifiedBy>歌</cp:lastModifiedBy>
  <cp:revision>117</cp:revision>
  <dcterms:created xsi:type="dcterms:W3CDTF">2021-03-14T08:29:22Z</dcterms:created>
  <dcterms:modified xsi:type="dcterms:W3CDTF">2021-03-14T10:08:19Z</dcterms:modified>
</cp:coreProperties>
</file>