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24" y="52"/>
      </p:cViewPr>
      <p:guideLst>
        <p:guide orient="horz" pos="2931"/>
        <p:guide pos="3840"/>
        <p:guide orient="horz" pos="1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86090-F9C5-427B-B38F-8B8B32C8C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078BB5-7741-4E8E-995C-EE9332016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193FD-947A-4FBF-85BF-0F0F32C6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7470-5FC6-4403-9CFB-C4EABF87AA7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24A8E-DDAA-4247-8A2A-697B09D1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F80DF-D466-482F-8B97-E65EC0F1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A1D-4B88-45A0-86C5-4D8494A8E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5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6960B-6DD8-4AAB-8C45-036311FF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E419B3-ACCF-4DCB-B44C-066AC5597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61261-5D3C-40E4-ACC9-441624F1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7470-5FC6-4403-9CFB-C4EABF87AA7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BD214-BCA7-485E-A4F3-D5C08A5E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E16D5-5D40-408A-BE8D-4A308715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A1D-4B88-45A0-86C5-4D8494A8E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6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31C3C9-7C61-4FD6-B6D4-EBC8211E4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57635C-FA70-4FCD-8C41-7A036878F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F992D-DF6B-466F-B17D-F85D11C5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7470-5FC6-4403-9CFB-C4EABF87AA7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9DBE0-E81F-4FB8-91A0-04D402C9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4A03B-BE92-4888-A21F-9FF81C38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A1D-4B88-45A0-86C5-4D8494A8E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9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5A7F1-DE00-436D-AEF1-BF4AC27C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26FE3-328F-43F8-9A9D-E1D88EF2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77959-5CED-4460-A96B-097D5F0B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7470-5FC6-4403-9CFB-C4EABF87AA7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913D4-0711-46E4-8056-446C0F7B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2E746-153A-4F84-AD09-00B458A4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A1D-4B88-45A0-86C5-4D8494A8E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60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E1650-27A8-4B40-8410-6BDB99BA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7D9B4E-10A5-4EA3-8C4F-C8021773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8A02C-10BC-47F1-98C3-80C6E387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7470-5FC6-4403-9CFB-C4EABF87AA7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67871-3AF1-4502-9827-DE72B912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E1515-D55F-46C6-A47C-357669DE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A1D-4B88-45A0-86C5-4D8494A8E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5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2CB99-529F-4FD0-B19F-EA6CAD20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A4DB1-D027-4469-8127-755B8BF7C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CA8C8-8D55-4192-B629-20FA1D08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8B2B7-F806-40A6-BFDE-6FD82D33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7470-5FC6-4403-9CFB-C4EABF87AA7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60672-D0BE-4EB5-874E-77BB9916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5009E-CDC1-4D5F-B837-0CEC0FCB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A1D-4B88-45A0-86C5-4D8494A8E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1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6EABD-DD93-463A-B7D3-0843736A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4A93E-FEC6-4454-B0C8-0AB99E962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37540-68A4-436D-AFB1-B8B961C79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2AF8CA-0225-4352-8FD5-58796BC8A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BF934B-1583-4FFE-A2C5-CD0DB0FD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989C4E-7236-43FD-A186-870ED2FF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7470-5FC6-4403-9CFB-C4EABF87AA7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D7F3B-F79F-411B-8F38-BC7B650F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4F1793-DA88-4D44-9822-9D9BBE8F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A1D-4B88-45A0-86C5-4D8494A8E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9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52683-275A-4B82-9F81-C87BDCC6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F6A4EC-45C0-44F0-8E27-04F523C8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7470-5FC6-4403-9CFB-C4EABF87AA7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61747A-3728-48B6-997C-1D6C7A5A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56AA87-4E7F-473B-873C-9D4261B4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A1D-4B88-45A0-86C5-4D8494A8E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6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BE7241-5ED8-4A00-B1FE-C1311AEE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7470-5FC6-4403-9CFB-C4EABF87AA7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EDF007-1C7B-4830-9EA2-EFFC3145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A91A37-73FF-4FD2-A885-0D9D4BF2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A1D-4B88-45A0-86C5-4D8494A8E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02356-8544-4666-9945-4D2B1DB0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0BE0D-A6F9-4532-B50F-CB31D843F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8DBEDC-9115-422A-BCE3-74DBC5671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3E7D6-D786-46E7-9D74-A6ABC281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7470-5FC6-4403-9CFB-C4EABF87AA7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A857CF-CF06-4633-9577-4E6D1F0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7E6BC-A555-46E1-9D6F-F048F8F1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A1D-4B88-45A0-86C5-4D8494A8E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8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5B37-A6C6-4185-A757-5CBBA8E5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018811-AB1A-4D9F-A507-DC328DF0D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C0275B-6A37-4573-BEDF-405858067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08D5B-82E8-4C37-9D08-97B1DC06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7470-5FC6-4403-9CFB-C4EABF87AA7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AC3400-F8F5-4449-B5B4-DCAAAE0B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B266B-9128-4F2E-A980-92EA552B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A1D-4B88-45A0-86C5-4D8494A8E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0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7158B8-1C56-4C31-B839-87690B0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E610B-BA9E-4F14-8A8D-CC53A70E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5D460-DBCF-4539-862E-61A51345C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97470-5FC6-4403-9CFB-C4EABF87AA77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7F4EE-C3D0-4188-BCFA-E0A796408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B2D39-CA4E-449B-B8B9-B8967FD1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12A1D-4B88-45A0-86C5-4D8494A8E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4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3915ED-1296-4897-8265-F6456474733A}"/>
              </a:ext>
            </a:extLst>
          </p:cNvPr>
          <p:cNvSpPr/>
          <p:nvPr/>
        </p:nvSpPr>
        <p:spPr>
          <a:xfrm>
            <a:off x="912026" y="2024594"/>
            <a:ext cx="2422113" cy="1403011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EEDA89-F45B-45C5-A396-4E31AE9EC0F9}"/>
              </a:ext>
            </a:extLst>
          </p:cNvPr>
          <p:cNvSpPr txBox="1"/>
          <p:nvPr/>
        </p:nvSpPr>
        <p:spPr>
          <a:xfrm>
            <a:off x="1560114" y="2419062"/>
            <a:ext cx="1117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CMSS12"/>
              </a:rPr>
              <a:t>Mat</a:t>
            </a:r>
            <a:r>
              <a:rPr lang="zh-CN" altLang="en-US" sz="1600" dirty="0">
                <a:latin typeface="CMSS12"/>
              </a:rPr>
              <a:t> shape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D22C7CC-9292-41EA-9DF8-3DA55101BAA4}"/>
              </a:ext>
            </a:extLst>
          </p:cNvPr>
          <p:cNvGrpSpPr/>
          <p:nvPr/>
        </p:nvGrpSpPr>
        <p:grpSpPr>
          <a:xfrm>
            <a:off x="4644131" y="1927577"/>
            <a:ext cx="5071369" cy="1968238"/>
            <a:chOff x="4644131" y="1927577"/>
            <a:chExt cx="5071369" cy="1968238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1F207F7-53B4-4269-A544-1E73521DFDDF}"/>
                </a:ext>
              </a:extLst>
            </p:cNvPr>
            <p:cNvSpPr txBox="1"/>
            <p:nvPr/>
          </p:nvSpPr>
          <p:spPr>
            <a:xfrm>
              <a:off x="4656831" y="1927577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highlight>
                    <a:srgbClr val="FFFF00"/>
                  </a:highlight>
                  <a:latin typeface="CMSS12"/>
                </a:rPr>
                <a:t>blobs</a:t>
              </a:r>
              <a:endParaRPr lang="zh-CN" altLang="en-US" sz="1600" dirty="0">
                <a:highlight>
                  <a:srgbClr val="FFFF00"/>
                </a:highlight>
                <a:latin typeface="CMSS1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509BA2B-4838-4FAC-90B4-F90DF09D84E4}"/>
                </a:ext>
              </a:extLst>
            </p:cNvPr>
            <p:cNvSpPr txBox="1"/>
            <p:nvPr/>
          </p:nvSpPr>
          <p:spPr>
            <a:xfrm>
              <a:off x="4656831" y="3095596"/>
              <a:ext cx="14138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highlight>
                    <a:srgbClr val="FFFF00"/>
                  </a:highlight>
                  <a:latin typeface="CMSS12"/>
                </a:rPr>
                <a:t>blob_mats</a:t>
              </a:r>
              <a:endParaRPr lang="zh-CN" altLang="en-US" sz="1600" dirty="0">
                <a:highlight>
                  <a:srgbClr val="FFFF00"/>
                </a:highlight>
                <a:latin typeface="CMSS1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F1E153B-899B-4AA0-8F81-445DC5B79E53}"/>
                </a:ext>
              </a:extLst>
            </p:cNvPr>
            <p:cNvSpPr txBox="1"/>
            <p:nvPr/>
          </p:nvSpPr>
          <p:spPr>
            <a:xfrm>
              <a:off x="4644131" y="2266638"/>
              <a:ext cx="185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MSS12"/>
                </a:rPr>
                <a:t>NetPrivate</a:t>
              </a:r>
              <a:r>
                <a:rPr lang="zh-CN" altLang="en-US" sz="1200" dirty="0">
                  <a:latin typeface="CMSS12"/>
                </a:rPr>
                <a:t>类成员</a:t>
              </a:r>
              <a:endParaRPr lang="en-US" altLang="zh-CN" sz="1200" dirty="0">
                <a:latin typeface="CMSS12"/>
              </a:endParaRPr>
            </a:p>
            <a:p>
              <a:r>
                <a:rPr lang="zh-CN" altLang="en-US" sz="1200" dirty="0">
                  <a:latin typeface="CMSS12"/>
                </a:rPr>
                <a:t>主要用于与</a:t>
              </a:r>
              <a:r>
                <a:rPr lang="en-US" altLang="zh-CN" sz="1200" dirty="0">
                  <a:latin typeface="CMSS12"/>
                </a:rPr>
                <a:t>layer</a:t>
              </a:r>
              <a:r>
                <a:rPr lang="zh-CN" altLang="en-US" sz="1200" dirty="0">
                  <a:latin typeface="CMSS12"/>
                </a:rPr>
                <a:t>的关联</a:t>
              </a:r>
              <a:endParaRPr lang="en-US" altLang="zh-CN" sz="1200" dirty="0">
                <a:latin typeface="CMSS1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7742A93-B82D-4269-9ECE-EDC6ACF61BB6}"/>
                </a:ext>
              </a:extLst>
            </p:cNvPr>
            <p:cNvSpPr txBox="1"/>
            <p:nvPr/>
          </p:nvSpPr>
          <p:spPr>
            <a:xfrm>
              <a:off x="4656831" y="3434150"/>
              <a:ext cx="248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MSS12"/>
                </a:rPr>
                <a:t>ExtractorPrivate</a:t>
              </a:r>
              <a:r>
                <a:rPr lang="zh-CN" altLang="en-US" sz="1200" dirty="0">
                  <a:latin typeface="CMSS12"/>
                </a:rPr>
                <a:t>类成员</a:t>
              </a:r>
              <a:endParaRPr lang="en-US" altLang="zh-CN" sz="1200" dirty="0">
                <a:latin typeface="CMSS12"/>
              </a:endParaRPr>
            </a:p>
            <a:p>
              <a:r>
                <a:rPr lang="zh-CN" altLang="en-US" sz="1200" dirty="0">
                  <a:latin typeface="CMSS12"/>
                </a:rPr>
                <a:t>保存运算过程的</a:t>
              </a:r>
              <a:r>
                <a:rPr lang="en-US" altLang="zh-CN" sz="1200" dirty="0">
                  <a:latin typeface="CMSS12"/>
                </a:rPr>
                <a:t>feature</a:t>
              </a:r>
              <a:endParaRPr lang="zh-CN" altLang="en-US" sz="1200" dirty="0">
                <a:latin typeface="CMSS1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C8E3C75-C4AD-4188-8FBF-3F26E9286EFB}"/>
                </a:ext>
              </a:extLst>
            </p:cNvPr>
            <p:cNvSpPr/>
            <p:nvPr/>
          </p:nvSpPr>
          <p:spPr>
            <a:xfrm>
              <a:off x="6223000" y="1935436"/>
              <a:ext cx="3492500" cy="493763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855278D-1730-4814-8C88-5101731AFE4A}"/>
                </a:ext>
              </a:extLst>
            </p:cNvPr>
            <p:cNvCxnSpPr/>
            <p:nvPr/>
          </p:nvCxnSpPr>
          <p:spPr>
            <a:xfrm>
              <a:off x="6864350" y="1935436"/>
              <a:ext cx="0" cy="493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C756057-DC97-4111-AF09-C55A163A009E}"/>
                </a:ext>
              </a:extLst>
            </p:cNvPr>
            <p:cNvCxnSpPr/>
            <p:nvPr/>
          </p:nvCxnSpPr>
          <p:spPr>
            <a:xfrm>
              <a:off x="7537450" y="1935436"/>
              <a:ext cx="0" cy="493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BD8A6B4-9837-4302-B3F2-62117C6A121A}"/>
                </a:ext>
              </a:extLst>
            </p:cNvPr>
            <p:cNvCxnSpPr/>
            <p:nvPr/>
          </p:nvCxnSpPr>
          <p:spPr>
            <a:xfrm>
              <a:off x="8985250" y="1935436"/>
              <a:ext cx="0" cy="493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26C60ED-D041-4449-BD47-5D25611D0175}"/>
                </a:ext>
              </a:extLst>
            </p:cNvPr>
            <p:cNvCxnSpPr/>
            <p:nvPr/>
          </p:nvCxnSpPr>
          <p:spPr>
            <a:xfrm>
              <a:off x="8324850" y="1935436"/>
              <a:ext cx="0" cy="493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1222EE4-2C17-427C-8AF9-5647E4EF112F}"/>
                </a:ext>
              </a:extLst>
            </p:cNvPr>
            <p:cNvSpPr txBox="1"/>
            <p:nvPr/>
          </p:nvSpPr>
          <p:spPr>
            <a:xfrm>
              <a:off x="6246123" y="1967534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MSS12"/>
                </a:rPr>
                <a:t>class </a:t>
              </a:r>
            </a:p>
            <a:p>
              <a:r>
                <a:rPr lang="en-US" altLang="zh-CN" sz="1200" b="1" dirty="0">
                  <a:solidFill>
                    <a:srgbClr val="FF0000"/>
                  </a:solidFill>
                  <a:latin typeface="CMSS12"/>
                </a:rPr>
                <a:t>blob</a:t>
              </a:r>
              <a:endParaRPr lang="zh-CN" altLang="en-US" sz="1200" b="1" dirty="0">
                <a:solidFill>
                  <a:srgbClr val="FF0000"/>
                </a:solidFill>
                <a:latin typeface="CMSS1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98747DC-E77B-4BAA-BEC0-56817E7DAE9D}"/>
                </a:ext>
              </a:extLst>
            </p:cNvPr>
            <p:cNvSpPr/>
            <p:nvPr/>
          </p:nvSpPr>
          <p:spPr>
            <a:xfrm>
              <a:off x="6223000" y="3217386"/>
              <a:ext cx="3492500" cy="493763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D5A4292-9B02-443D-8854-202EE3A18C08}"/>
                </a:ext>
              </a:extLst>
            </p:cNvPr>
            <p:cNvCxnSpPr/>
            <p:nvPr/>
          </p:nvCxnSpPr>
          <p:spPr>
            <a:xfrm>
              <a:off x="6864350" y="3217386"/>
              <a:ext cx="0" cy="493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2665F370-F2B3-42E8-8986-DA9C96A567A2}"/>
                </a:ext>
              </a:extLst>
            </p:cNvPr>
            <p:cNvCxnSpPr/>
            <p:nvPr/>
          </p:nvCxnSpPr>
          <p:spPr>
            <a:xfrm>
              <a:off x="7537450" y="3217386"/>
              <a:ext cx="0" cy="493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3E42DAA-E107-4BFB-928B-FB4B0134C295}"/>
                </a:ext>
              </a:extLst>
            </p:cNvPr>
            <p:cNvCxnSpPr/>
            <p:nvPr/>
          </p:nvCxnSpPr>
          <p:spPr>
            <a:xfrm>
              <a:off x="8985250" y="3217386"/>
              <a:ext cx="0" cy="493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F1FBFBF-B71C-4738-A382-EDE529E2B88B}"/>
                </a:ext>
              </a:extLst>
            </p:cNvPr>
            <p:cNvCxnSpPr/>
            <p:nvPr/>
          </p:nvCxnSpPr>
          <p:spPr>
            <a:xfrm>
              <a:off x="8324850" y="3217386"/>
              <a:ext cx="0" cy="493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93A76BA-9708-4DF0-B388-DB243ECB92EC}"/>
                </a:ext>
              </a:extLst>
            </p:cNvPr>
            <p:cNvSpPr txBox="1"/>
            <p:nvPr/>
          </p:nvSpPr>
          <p:spPr>
            <a:xfrm>
              <a:off x="6246123" y="3249484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MSS12"/>
                </a:rPr>
                <a:t>class </a:t>
              </a:r>
            </a:p>
            <a:p>
              <a:r>
                <a:rPr lang="en-US" altLang="zh-CN" sz="1200" b="1" dirty="0">
                  <a:solidFill>
                    <a:srgbClr val="FF0000"/>
                  </a:solidFill>
                  <a:latin typeface="CMSS12"/>
                </a:rPr>
                <a:t>Mat</a:t>
              </a:r>
              <a:endParaRPr lang="zh-CN" altLang="en-US" sz="1200" b="1" dirty="0">
                <a:solidFill>
                  <a:srgbClr val="FF0000"/>
                </a:solidFill>
                <a:latin typeface="CMSS1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C6A9713-613F-438A-AEBF-713B3AE10E6D}"/>
                </a:ext>
              </a:extLst>
            </p:cNvPr>
            <p:cNvSpPr txBox="1"/>
            <p:nvPr/>
          </p:nvSpPr>
          <p:spPr>
            <a:xfrm>
              <a:off x="8246372" y="2684429"/>
              <a:ext cx="1435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highlight>
                    <a:srgbClr val="FFFF00"/>
                  </a:highlight>
                  <a:latin typeface="CMSS12"/>
                </a:rPr>
                <a:t>blob_index</a:t>
              </a:r>
              <a:endParaRPr lang="zh-CN" altLang="en-US" sz="1200" dirty="0">
                <a:highlight>
                  <a:srgbClr val="FFFF00"/>
                </a:highlight>
                <a:latin typeface="CMSS12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F5309D15-2D37-4989-93F4-783E7CF5594F}"/>
                </a:ext>
              </a:extLst>
            </p:cNvPr>
            <p:cNvCxnSpPr/>
            <p:nvPr/>
          </p:nvCxnSpPr>
          <p:spPr>
            <a:xfrm flipV="1">
              <a:off x="8655050" y="2480929"/>
              <a:ext cx="0" cy="203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118DFF45-0882-49F1-9146-FAC3F4F7F040}"/>
                </a:ext>
              </a:extLst>
            </p:cNvPr>
            <p:cNvCxnSpPr>
              <a:cxnSpLocks/>
            </p:cNvCxnSpPr>
            <p:nvPr/>
          </p:nvCxnSpPr>
          <p:spPr>
            <a:xfrm>
              <a:off x="8655050" y="2961428"/>
              <a:ext cx="0" cy="207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F594E8D-1B09-4139-96A9-6C66E57D5B2B}"/>
                </a:ext>
              </a:extLst>
            </p:cNvPr>
            <p:cNvSpPr txBox="1"/>
            <p:nvPr/>
          </p:nvSpPr>
          <p:spPr>
            <a:xfrm>
              <a:off x="7751557" y="1967534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FBB610B-E3A5-4FF1-BECD-8A59FB9B7CCB}"/>
                </a:ext>
              </a:extLst>
            </p:cNvPr>
            <p:cNvSpPr txBox="1"/>
            <p:nvPr/>
          </p:nvSpPr>
          <p:spPr>
            <a:xfrm>
              <a:off x="7751557" y="3254673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B85C0062-F57F-4E0E-B74B-104D3BAF8E22}"/>
              </a:ext>
            </a:extLst>
          </p:cNvPr>
          <p:cNvSpPr txBox="1"/>
          <p:nvPr/>
        </p:nvSpPr>
        <p:spPr>
          <a:xfrm>
            <a:off x="1302550" y="3498595"/>
            <a:ext cx="1973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MSS12"/>
              </a:rPr>
              <a:t>blob</a:t>
            </a:r>
            <a:r>
              <a:rPr lang="zh-CN" altLang="en-US" sz="1600" dirty="0">
                <a:latin typeface="CMSS12"/>
              </a:rPr>
              <a:t>类成员变量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C8BB98F-94FC-4921-8D79-07F44595C559}"/>
              </a:ext>
            </a:extLst>
          </p:cNvPr>
          <p:cNvCxnSpPr/>
          <p:nvPr/>
        </p:nvCxnSpPr>
        <p:spPr>
          <a:xfrm>
            <a:off x="912026" y="2871095"/>
            <a:ext cx="2422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CB669F3-22C1-40B6-A745-9569890E4B22}"/>
              </a:ext>
            </a:extLst>
          </p:cNvPr>
          <p:cNvSpPr txBox="1"/>
          <p:nvPr/>
        </p:nvSpPr>
        <p:spPr>
          <a:xfrm>
            <a:off x="1403480" y="2096854"/>
            <a:ext cx="1549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CMSS12"/>
              </a:rPr>
              <a:t>std::string </a:t>
            </a:r>
            <a:r>
              <a:rPr lang="en-US" altLang="zh-CN" sz="1600" dirty="0">
                <a:latin typeface="CMSS12"/>
              </a:rPr>
              <a:t>name</a:t>
            </a:r>
            <a:endParaRPr lang="zh-CN" altLang="en-US" sz="1600" dirty="0">
              <a:latin typeface="CMSS1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6031646-569B-4583-918B-DD51F731417D}"/>
              </a:ext>
            </a:extLst>
          </p:cNvPr>
          <p:cNvCxnSpPr>
            <a:cxnSpLocks/>
          </p:cNvCxnSpPr>
          <p:nvPr/>
        </p:nvCxnSpPr>
        <p:spPr>
          <a:xfrm>
            <a:off x="2123082" y="2871095"/>
            <a:ext cx="0" cy="562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7FFB721-5B5D-47B8-AB8F-4740021FDEAD}"/>
              </a:ext>
            </a:extLst>
          </p:cNvPr>
          <p:cNvSpPr txBox="1"/>
          <p:nvPr/>
        </p:nvSpPr>
        <p:spPr>
          <a:xfrm>
            <a:off x="912026" y="2935986"/>
            <a:ext cx="1530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CMSS12"/>
              </a:rPr>
              <a:t>int</a:t>
            </a:r>
            <a:r>
              <a:rPr lang="en-US" altLang="zh-CN" sz="1600" dirty="0">
                <a:latin typeface="CMSS12"/>
              </a:rPr>
              <a:t> producer</a:t>
            </a:r>
            <a:endParaRPr lang="zh-CN" altLang="en-US" sz="1600" dirty="0">
              <a:latin typeface="CMSS1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4C8A9F4-4733-41A2-8334-8DB414BE22FA}"/>
              </a:ext>
            </a:extLst>
          </p:cNvPr>
          <p:cNvSpPr txBox="1"/>
          <p:nvPr/>
        </p:nvSpPr>
        <p:spPr>
          <a:xfrm>
            <a:off x="2123082" y="293509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CMSS12"/>
              </a:rPr>
              <a:t>int</a:t>
            </a:r>
            <a:r>
              <a:rPr lang="en-US" altLang="zh-CN" sz="1600" dirty="0">
                <a:latin typeface="CMSS12"/>
              </a:rPr>
              <a:t> consumer</a:t>
            </a:r>
            <a:endParaRPr lang="zh-CN" altLang="en-US" sz="1600" dirty="0">
              <a:latin typeface="CMSS1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DBD78B2-EA05-46FB-B852-0A706DDF1B6A}"/>
              </a:ext>
            </a:extLst>
          </p:cNvPr>
          <p:cNvSpPr txBox="1"/>
          <p:nvPr/>
        </p:nvSpPr>
        <p:spPr>
          <a:xfrm>
            <a:off x="784129" y="4918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46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94C4F6F-F7BA-4841-B048-F7549512A4FC}"/>
              </a:ext>
            </a:extLst>
          </p:cNvPr>
          <p:cNvSpPr/>
          <p:nvPr/>
        </p:nvSpPr>
        <p:spPr>
          <a:xfrm>
            <a:off x="912025" y="2024594"/>
            <a:ext cx="5007143" cy="1988994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F2446D0-2E45-4564-9E57-878C84917BAF}"/>
              </a:ext>
            </a:extLst>
          </p:cNvPr>
          <p:cNvCxnSpPr>
            <a:cxnSpLocks/>
          </p:cNvCxnSpPr>
          <p:nvPr/>
        </p:nvCxnSpPr>
        <p:spPr>
          <a:xfrm>
            <a:off x="912026" y="2667426"/>
            <a:ext cx="5007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381E1A9-CC89-4E3D-8A3F-83F56EE53AE9}"/>
              </a:ext>
            </a:extLst>
          </p:cNvPr>
          <p:cNvSpPr txBox="1"/>
          <p:nvPr/>
        </p:nvSpPr>
        <p:spPr>
          <a:xfrm>
            <a:off x="2728416" y="2328872"/>
            <a:ext cx="1549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CMSS12"/>
              </a:rPr>
              <a:t>std::string </a:t>
            </a:r>
            <a:r>
              <a:rPr lang="en-US" altLang="zh-CN" sz="1600" dirty="0">
                <a:latin typeface="CMSS12"/>
              </a:rPr>
              <a:t>name</a:t>
            </a:r>
            <a:endParaRPr lang="zh-CN" altLang="en-US" sz="1600" dirty="0">
              <a:latin typeface="CMSS1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09FD7F-108D-47C8-B7AA-90772F6F7EAD}"/>
              </a:ext>
            </a:extLst>
          </p:cNvPr>
          <p:cNvSpPr txBox="1"/>
          <p:nvPr/>
        </p:nvSpPr>
        <p:spPr>
          <a:xfrm>
            <a:off x="912025" y="2771203"/>
            <a:ext cx="2040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CMSS12"/>
              </a:rPr>
              <a:t>vector&lt;int&gt; </a:t>
            </a:r>
            <a:r>
              <a:rPr lang="en-US" altLang="zh-CN" sz="1600" dirty="0">
                <a:latin typeface="CMSS12"/>
              </a:rPr>
              <a:t>bottoms</a:t>
            </a:r>
            <a:endParaRPr lang="zh-CN" altLang="en-US" sz="1600" dirty="0">
              <a:latin typeface="CMSS1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2CF1E7-16A4-4EE9-9617-E38BB011AE90}"/>
              </a:ext>
            </a:extLst>
          </p:cNvPr>
          <p:cNvSpPr txBox="1"/>
          <p:nvPr/>
        </p:nvSpPr>
        <p:spPr>
          <a:xfrm>
            <a:off x="2547710" y="4365649"/>
            <a:ext cx="1973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MSS12"/>
              </a:rPr>
              <a:t>layer</a:t>
            </a:r>
            <a:r>
              <a:rPr lang="zh-CN" altLang="en-US" sz="1600" dirty="0">
                <a:latin typeface="CMSS12"/>
              </a:rPr>
              <a:t>类成员变量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C3C3B7-ED59-4F54-ADDC-34CC5451323D}"/>
              </a:ext>
            </a:extLst>
          </p:cNvPr>
          <p:cNvSpPr txBox="1"/>
          <p:nvPr/>
        </p:nvSpPr>
        <p:spPr>
          <a:xfrm>
            <a:off x="3444331" y="2771203"/>
            <a:ext cx="3619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CMSS12"/>
              </a:rPr>
              <a:t>vector&lt;int&gt; </a:t>
            </a:r>
            <a:r>
              <a:rPr lang="en-US" altLang="zh-CN" sz="1600" dirty="0">
                <a:latin typeface="CMSS12"/>
              </a:rPr>
              <a:t>tops</a:t>
            </a:r>
            <a:endParaRPr lang="zh-CN" altLang="en-US" sz="1600" dirty="0">
              <a:latin typeface="CMSS1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0F2EB6-8C54-4231-9DFA-08313F63F31D}"/>
              </a:ext>
            </a:extLst>
          </p:cNvPr>
          <p:cNvSpPr txBox="1"/>
          <p:nvPr/>
        </p:nvSpPr>
        <p:spPr>
          <a:xfrm>
            <a:off x="912026" y="3098518"/>
            <a:ext cx="273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CMSS12"/>
              </a:rPr>
              <a:t>vector&lt;Mat&gt; </a:t>
            </a:r>
            <a:r>
              <a:rPr lang="en-US" altLang="zh-CN" sz="1600" dirty="0">
                <a:latin typeface="CMSS12"/>
              </a:rPr>
              <a:t>bottom_shapes</a:t>
            </a:r>
            <a:endParaRPr lang="zh-CN" altLang="en-US" sz="1600" dirty="0">
              <a:latin typeface="CMSS1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44AE58-E08D-47C7-97FA-22755F27AD88}"/>
              </a:ext>
            </a:extLst>
          </p:cNvPr>
          <p:cNvSpPr txBox="1"/>
          <p:nvPr/>
        </p:nvSpPr>
        <p:spPr>
          <a:xfrm>
            <a:off x="3444331" y="3106560"/>
            <a:ext cx="4227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CMSS12"/>
              </a:rPr>
              <a:t>vector&lt;Mat&gt; </a:t>
            </a:r>
            <a:r>
              <a:rPr lang="en-US" altLang="zh-CN" sz="1600" dirty="0">
                <a:latin typeface="CMSS12"/>
              </a:rPr>
              <a:t>bottom_tops</a:t>
            </a:r>
            <a:endParaRPr lang="zh-CN" altLang="en-US" sz="1600" dirty="0">
              <a:latin typeface="CMSS1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907F083-E212-467A-9C4C-93440C1C8F47}"/>
              </a:ext>
            </a:extLst>
          </p:cNvPr>
          <p:cNvSpPr txBox="1"/>
          <p:nvPr/>
        </p:nvSpPr>
        <p:spPr>
          <a:xfrm>
            <a:off x="2728417" y="2022588"/>
            <a:ext cx="1793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CMSS12"/>
              </a:rPr>
              <a:t>std::string </a:t>
            </a:r>
            <a:r>
              <a:rPr lang="zh-CN" altLang="en-US" sz="1600" dirty="0">
                <a:latin typeface="CMSS12"/>
              </a:rPr>
              <a:t>type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046E51A-59ED-4D69-9E63-36F157485B82}"/>
              </a:ext>
            </a:extLst>
          </p:cNvPr>
          <p:cNvCxnSpPr>
            <a:cxnSpLocks/>
          </p:cNvCxnSpPr>
          <p:nvPr/>
        </p:nvCxnSpPr>
        <p:spPr>
          <a:xfrm>
            <a:off x="912026" y="3560969"/>
            <a:ext cx="5007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E8F5850-71E5-4BE9-A963-9F7DFC010359}"/>
              </a:ext>
            </a:extLst>
          </p:cNvPr>
          <p:cNvSpPr txBox="1"/>
          <p:nvPr/>
        </p:nvSpPr>
        <p:spPr>
          <a:xfrm>
            <a:off x="3165153" y="357705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BB3D0D8-0717-4EE7-83A7-FC577E52F567}"/>
              </a:ext>
            </a:extLst>
          </p:cNvPr>
          <p:cNvCxnSpPr>
            <a:cxnSpLocks/>
          </p:cNvCxnSpPr>
          <p:nvPr/>
        </p:nvCxnSpPr>
        <p:spPr>
          <a:xfrm>
            <a:off x="3444329" y="2665420"/>
            <a:ext cx="1" cy="914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CDB8B17-0B6B-4DA1-9FBA-5155DDCEF1A9}"/>
              </a:ext>
            </a:extLst>
          </p:cNvPr>
          <p:cNvSpPr/>
          <p:nvPr/>
        </p:nvSpPr>
        <p:spPr>
          <a:xfrm>
            <a:off x="9013363" y="2047194"/>
            <a:ext cx="531957" cy="1798864"/>
          </a:xfrm>
          <a:prstGeom prst="round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2EFA439-A13B-49DB-8E8D-19B9AAD9C544}"/>
              </a:ext>
            </a:extLst>
          </p:cNvPr>
          <p:cNvSpPr/>
          <p:nvPr/>
        </p:nvSpPr>
        <p:spPr>
          <a:xfrm>
            <a:off x="10071852" y="2189183"/>
            <a:ext cx="284200" cy="7512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1B2F37F4-8F06-4FDB-9129-2D8821A7280C}"/>
              </a:ext>
            </a:extLst>
          </p:cNvPr>
          <p:cNvCxnSpPr>
            <a:cxnSpLocks/>
            <a:stCxn id="29" idx="0"/>
            <a:endCxn id="30" idx="0"/>
          </p:cNvCxnSpPr>
          <p:nvPr/>
        </p:nvCxnSpPr>
        <p:spPr>
          <a:xfrm rot="16200000" flipH="1">
            <a:off x="9675652" y="1650883"/>
            <a:ext cx="141989" cy="934610"/>
          </a:xfrm>
          <a:prstGeom prst="curvedConnector3">
            <a:avLst>
              <a:gd name="adj1" fmla="val -1609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F7DA9BB-97AD-42C2-98F2-4D9785240B17}"/>
              </a:ext>
            </a:extLst>
          </p:cNvPr>
          <p:cNvCxnSpPr>
            <a:cxnSpLocks/>
            <a:stCxn id="30" idx="2"/>
            <a:endCxn id="29" idx="2"/>
          </p:cNvCxnSpPr>
          <p:nvPr/>
        </p:nvCxnSpPr>
        <p:spPr>
          <a:xfrm rot="5400000">
            <a:off x="9293858" y="2925964"/>
            <a:ext cx="905578" cy="934610"/>
          </a:xfrm>
          <a:prstGeom prst="curvedConnector3">
            <a:avLst>
              <a:gd name="adj1" fmla="val 125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DF4E42A-DFF5-42E1-8607-632FD76EA52B}"/>
              </a:ext>
            </a:extLst>
          </p:cNvPr>
          <p:cNvSpPr txBox="1"/>
          <p:nvPr/>
        </p:nvSpPr>
        <p:spPr>
          <a:xfrm>
            <a:off x="9199268" y="1476883"/>
            <a:ext cx="25767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Consolas" panose="020B0609020204030204" pitchFamily="49" charset="0"/>
              </a:rPr>
              <a:t>layer-&gt;tops[j] = blob_index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8C0AC40-DB6E-430D-84A4-BDD23C9B17E8}"/>
              </a:ext>
            </a:extLst>
          </p:cNvPr>
          <p:cNvSpPr txBox="1"/>
          <p:nvPr/>
        </p:nvSpPr>
        <p:spPr>
          <a:xfrm>
            <a:off x="9349351" y="4038718"/>
            <a:ext cx="227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1200" dirty="0">
                <a:latin typeface="Consolas" panose="020B0609020204030204" pitchFamily="49" charset="0"/>
              </a:rPr>
              <a:t>blob.producer = i;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68BAAC7-1B2B-4B47-94C5-95055183A356}"/>
              </a:ext>
            </a:extLst>
          </p:cNvPr>
          <p:cNvSpPr/>
          <p:nvPr/>
        </p:nvSpPr>
        <p:spPr>
          <a:xfrm>
            <a:off x="8142586" y="2189182"/>
            <a:ext cx="284200" cy="7512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C9536515-51E8-4100-B63B-41834F6B66F0}"/>
              </a:ext>
            </a:extLst>
          </p:cNvPr>
          <p:cNvCxnSpPr>
            <a:cxnSpLocks/>
            <a:stCxn id="29" idx="0"/>
            <a:endCxn id="60" idx="0"/>
          </p:cNvCxnSpPr>
          <p:nvPr/>
        </p:nvCxnSpPr>
        <p:spPr>
          <a:xfrm rot="16200000" flipH="1" flipV="1">
            <a:off x="8711020" y="1620860"/>
            <a:ext cx="141988" cy="994656"/>
          </a:xfrm>
          <a:prstGeom prst="curvedConnector3">
            <a:avLst>
              <a:gd name="adj1" fmla="val -161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3FDC1467-8423-4372-9EA7-ED0EE9D4D4E8}"/>
              </a:ext>
            </a:extLst>
          </p:cNvPr>
          <p:cNvCxnSpPr>
            <a:cxnSpLocks/>
            <a:stCxn id="60" idx="2"/>
            <a:endCxn id="29" idx="2"/>
          </p:cNvCxnSpPr>
          <p:nvPr/>
        </p:nvCxnSpPr>
        <p:spPr>
          <a:xfrm rot="16200000" flipH="1">
            <a:off x="8329225" y="2895940"/>
            <a:ext cx="905579" cy="994656"/>
          </a:xfrm>
          <a:prstGeom prst="curvedConnector3">
            <a:avLst>
              <a:gd name="adj1" fmla="val 125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6992B58B-5DFF-400E-BCE5-FA3DDB8224BE}"/>
              </a:ext>
            </a:extLst>
          </p:cNvPr>
          <p:cNvSpPr txBox="1"/>
          <p:nvPr/>
        </p:nvSpPr>
        <p:spPr>
          <a:xfrm>
            <a:off x="6579567" y="1394052"/>
            <a:ext cx="2576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layer-&gt;bottoms[j] = \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	bottom_blob_index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B87FD66-F72A-4F8F-8C32-ABCBC48BDA7D}"/>
              </a:ext>
            </a:extLst>
          </p:cNvPr>
          <p:cNvSpPr txBox="1"/>
          <p:nvPr/>
        </p:nvSpPr>
        <p:spPr>
          <a:xfrm>
            <a:off x="7620666" y="4038718"/>
            <a:ext cx="227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1200" dirty="0">
                <a:latin typeface="Consolas" panose="020B0609020204030204" pitchFamily="49" charset="0"/>
              </a:rPr>
              <a:t>blob.</a:t>
            </a:r>
            <a:r>
              <a:rPr lang="en-US" altLang="zh-CN" sz="1200" dirty="0">
                <a:latin typeface="Consolas" panose="020B0609020204030204" pitchFamily="49" charset="0"/>
              </a:rPr>
              <a:t>consumer</a:t>
            </a:r>
            <a:r>
              <a:rPr lang="zh-CN" altLang="en-US" sz="1200" dirty="0">
                <a:latin typeface="Consolas" panose="020B0609020204030204" pitchFamily="49" charset="0"/>
              </a:rPr>
              <a:t> = i;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94FF4B1-33FC-4FDB-937B-4448F32AAB41}"/>
              </a:ext>
            </a:extLst>
          </p:cNvPr>
          <p:cNvSpPr txBox="1"/>
          <p:nvPr/>
        </p:nvSpPr>
        <p:spPr>
          <a:xfrm>
            <a:off x="8832246" y="269982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Layer</a:t>
            </a:r>
          </a:p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i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FFE70E0-E8D0-497B-A979-DC50B9D988F9}"/>
              </a:ext>
            </a:extLst>
          </p:cNvPr>
          <p:cNvSpPr txBox="1"/>
          <p:nvPr/>
        </p:nvSpPr>
        <p:spPr>
          <a:xfrm rot="5400000">
            <a:off x="6920034" y="3111852"/>
            <a:ext cx="2202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blobs[bottom_blob_index]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52D3907-5A97-4449-A6AF-BCF21E2CE413}"/>
              </a:ext>
            </a:extLst>
          </p:cNvPr>
          <p:cNvSpPr txBox="1"/>
          <p:nvPr/>
        </p:nvSpPr>
        <p:spPr>
          <a:xfrm rot="5400000">
            <a:off x="9461649" y="3111852"/>
            <a:ext cx="2202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blobs[bottom_blob_top]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B5CA2EA-168C-4337-84C6-B9883CD086A7}"/>
              </a:ext>
            </a:extLst>
          </p:cNvPr>
          <p:cNvSpPr txBox="1"/>
          <p:nvPr/>
        </p:nvSpPr>
        <p:spPr>
          <a:xfrm>
            <a:off x="7934178" y="4439662"/>
            <a:ext cx="3420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MSS12"/>
              </a:rPr>
              <a:t>layer</a:t>
            </a:r>
            <a:r>
              <a:rPr lang="zh-CN" altLang="en-US" sz="1600" dirty="0">
                <a:latin typeface="CMSS12"/>
              </a:rPr>
              <a:t>与</a:t>
            </a:r>
            <a:r>
              <a:rPr lang="en-US" altLang="zh-CN" sz="1600" dirty="0">
                <a:latin typeface="CMSS12"/>
              </a:rPr>
              <a:t>blobs</a:t>
            </a:r>
            <a:r>
              <a:rPr lang="zh-CN" altLang="en-US" sz="1600" dirty="0">
                <a:latin typeface="CMSS12"/>
              </a:rPr>
              <a:t>关联示意</a:t>
            </a:r>
            <a:r>
              <a:rPr lang="en-US" altLang="zh-CN" sz="1600" dirty="0">
                <a:latin typeface="CMSS12"/>
              </a:rPr>
              <a:t>(</a:t>
            </a:r>
            <a:r>
              <a:rPr lang="zh-CN" altLang="en-US" sz="1600" dirty="0">
                <a:latin typeface="CMSS12"/>
              </a:rPr>
              <a:t>单输入单输出</a:t>
            </a:r>
            <a:r>
              <a:rPr lang="en-US" altLang="zh-CN" sz="1600" dirty="0">
                <a:latin typeface="CMSS12"/>
              </a:rPr>
              <a:t>)</a:t>
            </a:r>
            <a:endParaRPr lang="zh-CN" altLang="en-US" sz="1600" dirty="0">
              <a:latin typeface="CMSS12"/>
            </a:endParaRPr>
          </a:p>
        </p:txBody>
      </p:sp>
      <p:sp>
        <p:nvSpPr>
          <p:cNvPr id="93" name="箭头: 右 92">
            <a:extLst>
              <a:ext uri="{FF2B5EF4-FFF2-40B4-BE49-F238E27FC236}">
                <a16:creationId xmlns:a16="http://schemas.microsoft.com/office/drawing/2014/main" id="{6C631123-045C-4171-ADE2-2975B8584DB3}"/>
              </a:ext>
            </a:extLst>
          </p:cNvPr>
          <p:cNvSpPr/>
          <p:nvPr/>
        </p:nvSpPr>
        <p:spPr>
          <a:xfrm>
            <a:off x="7220857" y="2498149"/>
            <a:ext cx="491515" cy="16726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A84F3E2C-6E20-4EC5-B992-78FF7B33A81B}"/>
              </a:ext>
            </a:extLst>
          </p:cNvPr>
          <p:cNvSpPr/>
          <p:nvPr/>
        </p:nvSpPr>
        <p:spPr>
          <a:xfrm>
            <a:off x="8493489" y="2498149"/>
            <a:ext cx="491515" cy="16726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箭头: 右 94">
            <a:extLst>
              <a:ext uri="{FF2B5EF4-FFF2-40B4-BE49-F238E27FC236}">
                <a16:creationId xmlns:a16="http://schemas.microsoft.com/office/drawing/2014/main" id="{6C34A001-8166-40D8-91FF-FDE14A4DE037}"/>
              </a:ext>
            </a:extLst>
          </p:cNvPr>
          <p:cNvSpPr/>
          <p:nvPr/>
        </p:nvSpPr>
        <p:spPr>
          <a:xfrm>
            <a:off x="9571581" y="2498149"/>
            <a:ext cx="491515" cy="16726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CA5DA55F-7128-4CFD-8F1A-E5557A11DD38}"/>
              </a:ext>
            </a:extLst>
          </p:cNvPr>
          <p:cNvSpPr/>
          <p:nvPr/>
        </p:nvSpPr>
        <p:spPr>
          <a:xfrm>
            <a:off x="10747551" y="2498149"/>
            <a:ext cx="491515" cy="16726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590ABF0-6004-44B6-BC66-EA58917DD0CD}"/>
              </a:ext>
            </a:extLst>
          </p:cNvPr>
          <p:cNvSpPr txBox="1"/>
          <p:nvPr/>
        </p:nvSpPr>
        <p:spPr>
          <a:xfrm>
            <a:off x="784129" y="4918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81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481454DF-8A93-42C9-A7D8-E9E747BA1121}"/>
              </a:ext>
            </a:extLst>
          </p:cNvPr>
          <p:cNvSpPr/>
          <p:nvPr/>
        </p:nvSpPr>
        <p:spPr>
          <a:xfrm>
            <a:off x="1866900" y="861222"/>
            <a:ext cx="9540971" cy="3527323"/>
          </a:xfrm>
          <a:prstGeom prst="roundRect">
            <a:avLst>
              <a:gd name="adj" fmla="val 1828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467A8D4B-8A53-42E8-B5CD-9E95BF6EC173}"/>
              </a:ext>
            </a:extLst>
          </p:cNvPr>
          <p:cNvSpPr/>
          <p:nvPr/>
        </p:nvSpPr>
        <p:spPr>
          <a:xfrm>
            <a:off x="2386679" y="1336343"/>
            <a:ext cx="9021192" cy="3052202"/>
          </a:xfrm>
          <a:prstGeom prst="roundRect">
            <a:avLst>
              <a:gd name="adj" fmla="val 204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52B91A-D9B7-4697-A023-0F5253191704}"/>
              </a:ext>
            </a:extLst>
          </p:cNvPr>
          <p:cNvSpPr txBox="1"/>
          <p:nvPr/>
        </p:nvSpPr>
        <p:spPr>
          <a:xfrm>
            <a:off x="330419" y="1010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065B4C-1074-434B-A673-C13CACC9D34D}"/>
              </a:ext>
            </a:extLst>
          </p:cNvPr>
          <p:cNvSpPr/>
          <p:nvPr/>
        </p:nvSpPr>
        <p:spPr>
          <a:xfrm>
            <a:off x="5070114" y="1841500"/>
            <a:ext cx="500271" cy="2295786"/>
          </a:xfrm>
          <a:prstGeom prst="round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757596E-632C-45FF-B5EB-ECEC3E2FE6AD}"/>
              </a:ext>
            </a:extLst>
          </p:cNvPr>
          <p:cNvSpPr/>
          <p:nvPr/>
        </p:nvSpPr>
        <p:spPr>
          <a:xfrm>
            <a:off x="4296715" y="2480411"/>
            <a:ext cx="284200" cy="7512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9C5CF5E-7762-4329-9681-ADC698571A95}"/>
              </a:ext>
            </a:extLst>
          </p:cNvPr>
          <p:cNvSpPr txBox="1"/>
          <p:nvPr/>
        </p:nvSpPr>
        <p:spPr>
          <a:xfrm>
            <a:off x="4876406" y="272580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Layer</a:t>
            </a:r>
          </a:p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&lt;conv&gt;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BC226BDC-96BC-4124-85D4-214F309C7252}"/>
              </a:ext>
            </a:extLst>
          </p:cNvPr>
          <p:cNvSpPr/>
          <p:nvPr/>
        </p:nvSpPr>
        <p:spPr>
          <a:xfrm>
            <a:off x="3906158" y="2789377"/>
            <a:ext cx="280886" cy="16726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82EBCB1E-BE3D-46EA-A44D-7A54D4F1B785}"/>
              </a:ext>
            </a:extLst>
          </p:cNvPr>
          <p:cNvSpPr/>
          <p:nvPr/>
        </p:nvSpPr>
        <p:spPr>
          <a:xfrm>
            <a:off x="7883701" y="2789377"/>
            <a:ext cx="305391" cy="167264"/>
          </a:xfrm>
          <a:prstGeom prst="rightArrow">
            <a:avLst>
              <a:gd name="adj1" fmla="val 5759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D42303D-6044-4B17-87EA-0A868278A743}"/>
              </a:ext>
            </a:extLst>
          </p:cNvPr>
          <p:cNvSpPr/>
          <p:nvPr/>
        </p:nvSpPr>
        <p:spPr>
          <a:xfrm>
            <a:off x="3262825" y="1841500"/>
            <a:ext cx="571802" cy="2295786"/>
          </a:xfrm>
          <a:prstGeom prst="round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CD8B574-5326-43EB-9E02-16AF374EF7D4}"/>
              </a:ext>
            </a:extLst>
          </p:cNvPr>
          <p:cNvSpPr txBox="1"/>
          <p:nvPr/>
        </p:nvSpPr>
        <p:spPr>
          <a:xfrm>
            <a:off x="3091526" y="272580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Layer</a:t>
            </a:r>
          </a:p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&lt;input&gt;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D4A9988F-D363-4499-9EC0-5543A92962B2}"/>
              </a:ext>
            </a:extLst>
          </p:cNvPr>
          <p:cNvSpPr/>
          <p:nvPr/>
        </p:nvSpPr>
        <p:spPr>
          <a:xfrm>
            <a:off x="4718460" y="2789377"/>
            <a:ext cx="280886" cy="16726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3C5CFE6-2B35-4B26-845B-6323E78AFFAA}"/>
              </a:ext>
            </a:extLst>
          </p:cNvPr>
          <p:cNvSpPr/>
          <p:nvPr/>
        </p:nvSpPr>
        <p:spPr>
          <a:xfrm>
            <a:off x="7305844" y="1841500"/>
            <a:ext cx="500271" cy="2295786"/>
          </a:xfrm>
          <a:prstGeom prst="round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313547D-D685-45A8-B4FD-8FC1913E138A}"/>
              </a:ext>
            </a:extLst>
          </p:cNvPr>
          <p:cNvSpPr txBox="1"/>
          <p:nvPr/>
        </p:nvSpPr>
        <p:spPr>
          <a:xfrm>
            <a:off x="7112136" y="272580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Layer</a:t>
            </a:r>
          </a:p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&lt;name&gt;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7B07C326-FBB5-4049-AB53-06499095126B}"/>
              </a:ext>
            </a:extLst>
          </p:cNvPr>
          <p:cNvSpPr/>
          <p:nvPr/>
        </p:nvSpPr>
        <p:spPr>
          <a:xfrm>
            <a:off x="5631562" y="2789377"/>
            <a:ext cx="280886" cy="16726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FBC19B5-7EDA-4873-9725-A5341C84A4F9}"/>
              </a:ext>
            </a:extLst>
          </p:cNvPr>
          <p:cNvSpPr txBox="1"/>
          <p:nvPr/>
        </p:nvSpPr>
        <p:spPr>
          <a:xfrm>
            <a:off x="5912448" y="264217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45EE5158-1186-459D-87A8-AA56ADEEF1D8}"/>
              </a:ext>
            </a:extLst>
          </p:cNvPr>
          <p:cNvSpPr/>
          <p:nvPr/>
        </p:nvSpPr>
        <p:spPr>
          <a:xfrm>
            <a:off x="6319223" y="2789377"/>
            <a:ext cx="280886" cy="16726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AC2376C-12A7-474F-AE81-4FED3B92DA14}"/>
              </a:ext>
            </a:extLst>
          </p:cNvPr>
          <p:cNvSpPr txBox="1"/>
          <p:nvPr/>
        </p:nvSpPr>
        <p:spPr>
          <a:xfrm rot="5400000">
            <a:off x="6793126" y="2664949"/>
            <a:ext cx="41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A971318-2E20-49BC-9A50-25B1A3104D41}"/>
              </a:ext>
            </a:extLst>
          </p:cNvPr>
          <p:cNvSpPr txBox="1"/>
          <p:nvPr/>
        </p:nvSpPr>
        <p:spPr>
          <a:xfrm rot="5400000">
            <a:off x="8237826" y="2664949"/>
            <a:ext cx="41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E2841A93-F219-4AE8-959B-F4AA441DCA09}"/>
              </a:ext>
            </a:extLst>
          </p:cNvPr>
          <p:cNvSpPr/>
          <p:nvPr/>
        </p:nvSpPr>
        <p:spPr>
          <a:xfrm>
            <a:off x="9280539" y="2789377"/>
            <a:ext cx="305391" cy="167264"/>
          </a:xfrm>
          <a:prstGeom prst="rightArrow">
            <a:avLst>
              <a:gd name="adj1" fmla="val 5759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711E281-D5F7-4208-87BD-3596D45B1203}"/>
              </a:ext>
            </a:extLst>
          </p:cNvPr>
          <p:cNvSpPr/>
          <p:nvPr/>
        </p:nvSpPr>
        <p:spPr>
          <a:xfrm>
            <a:off x="9761995" y="1841500"/>
            <a:ext cx="500271" cy="2295786"/>
          </a:xfrm>
          <a:prstGeom prst="round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76CB7A7-65D5-4BD2-A258-CFB4C1B91A62}"/>
              </a:ext>
            </a:extLst>
          </p:cNvPr>
          <p:cNvSpPr txBox="1"/>
          <p:nvPr/>
        </p:nvSpPr>
        <p:spPr>
          <a:xfrm>
            <a:off x="9568287" y="272580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Layer</a:t>
            </a:r>
          </a:p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&lt;prob&gt;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984B9D8A-DDB0-4532-9940-8CF43209E9C4}"/>
              </a:ext>
            </a:extLst>
          </p:cNvPr>
          <p:cNvSpPr/>
          <p:nvPr/>
        </p:nvSpPr>
        <p:spPr>
          <a:xfrm>
            <a:off x="10371004" y="2789377"/>
            <a:ext cx="305391" cy="167264"/>
          </a:xfrm>
          <a:prstGeom prst="rightArrow">
            <a:avLst>
              <a:gd name="adj1" fmla="val 5759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38FB6E2-6FA1-4911-B28E-A76F4C305D2A}"/>
              </a:ext>
            </a:extLst>
          </p:cNvPr>
          <p:cNvSpPr txBox="1"/>
          <p:nvPr/>
        </p:nvSpPr>
        <p:spPr>
          <a:xfrm rot="5400000">
            <a:off x="4020773" y="2742203"/>
            <a:ext cx="839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blobs[0]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C2E389D-EA5E-4535-8CD5-D00B2EF345EF}"/>
              </a:ext>
            </a:extLst>
          </p:cNvPr>
          <p:cNvSpPr txBox="1"/>
          <p:nvPr/>
        </p:nvSpPr>
        <p:spPr>
          <a:xfrm>
            <a:off x="8865521" y="264217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4365DCEB-51E1-4961-9587-AB202B83756A}"/>
              </a:ext>
            </a:extLst>
          </p:cNvPr>
          <p:cNvSpPr/>
          <p:nvPr/>
        </p:nvSpPr>
        <p:spPr>
          <a:xfrm>
            <a:off x="8600612" y="2789377"/>
            <a:ext cx="305391" cy="167264"/>
          </a:xfrm>
          <a:prstGeom prst="rightArrow">
            <a:avLst>
              <a:gd name="adj1" fmla="val 5759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A22EFC31-2E6D-48F8-8DFC-F1B1F7866ED3}"/>
              </a:ext>
            </a:extLst>
          </p:cNvPr>
          <p:cNvSpPr/>
          <p:nvPr/>
        </p:nvSpPr>
        <p:spPr>
          <a:xfrm>
            <a:off x="6875004" y="1914222"/>
            <a:ext cx="284200" cy="7512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328C1A-38D1-4672-B3B0-DD4D08DFB303}"/>
              </a:ext>
            </a:extLst>
          </p:cNvPr>
          <p:cNvSpPr txBox="1"/>
          <p:nvPr/>
        </p:nvSpPr>
        <p:spPr>
          <a:xfrm rot="5400000">
            <a:off x="6599062" y="2176014"/>
            <a:ext cx="839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blobs[i]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D92A330-C400-4A92-B7DF-FE1E38EF6132}"/>
              </a:ext>
            </a:extLst>
          </p:cNvPr>
          <p:cNvSpPr/>
          <p:nvPr/>
        </p:nvSpPr>
        <p:spPr>
          <a:xfrm>
            <a:off x="6875004" y="3187472"/>
            <a:ext cx="284200" cy="78231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98785D5-2FF9-4F1D-805F-DC3A4C896540}"/>
              </a:ext>
            </a:extLst>
          </p:cNvPr>
          <p:cNvSpPr txBox="1"/>
          <p:nvPr/>
        </p:nvSpPr>
        <p:spPr>
          <a:xfrm rot="5400000">
            <a:off x="6555420" y="3458838"/>
            <a:ext cx="927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blobs[i+k]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7C93F9CA-BEB1-4BA6-9189-4DF6D4854DA9}"/>
              </a:ext>
            </a:extLst>
          </p:cNvPr>
          <p:cNvSpPr/>
          <p:nvPr/>
        </p:nvSpPr>
        <p:spPr>
          <a:xfrm>
            <a:off x="8319808" y="1914222"/>
            <a:ext cx="284200" cy="7512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074CED1-2722-4209-8D60-296694DBF975}"/>
              </a:ext>
            </a:extLst>
          </p:cNvPr>
          <p:cNvSpPr txBox="1"/>
          <p:nvPr/>
        </p:nvSpPr>
        <p:spPr>
          <a:xfrm rot="5400000">
            <a:off x="8043866" y="2176014"/>
            <a:ext cx="839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blobs[j]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851D964-CC4C-4F7D-A439-52C77CF6944B}"/>
              </a:ext>
            </a:extLst>
          </p:cNvPr>
          <p:cNvSpPr/>
          <p:nvPr/>
        </p:nvSpPr>
        <p:spPr>
          <a:xfrm>
            <a:off x="8319808" y="3187472"/>
            <a:ext cx="284200" cy="78231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5DE8784-37BC-40C3-AE62-81184D956109}"/>
              </a:ext>
            </a:extLst>
          </p:cNvPr>
          <p:cNvSpPr txBox="1"/>
          <p:nvPr/>
        </p:nvSpPr>
        <p:spPr>
          <a:xfrm rot="5400000">
            <a:off x="8000224" y="3458838"/>
            <a:ext cx="927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blobs[j+m]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0FC83B4-AFF2-4E24-84C4-85B2EAD5DAE2}"/>
              </a:ext>
            </a:extLst>
          </p:cNvPr>
          <p:cNvGrpSpPr/>
          <p:nvPr/>
        </p:nvGrpSpPr>
        <p:grpSpPr>
          <a:xfrm>
            <a:off x="3985376" y="4793890"/>
            <a:ext cx="5071369" cy="1968238"/>
            <a:chOff x="4644131" y="1927577"/>
            <a:chExt cx="5071369" cy="1968238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A5E6A1F-6276-450D-8C6A-578BA5FC1821}"/>
                </a:ext>
              </a:extLst>
            </p:cNvPr>
            <p:cNvSpPr txBox="1"/>
            <p:nvPr/>
          </p:nvSpPr>
          <p:spPr>
            <a:xfrm>
              <a:off x="4656831" y="1927577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highlight>
                    <a:srgbClr val="FFFF00"/>
                  </a:highlight>
                  <a:latin typeface="CMSS12"/>
                </a:rPr>
                <a:t>blobs</a:t>
              </a:r>
              <a:endParaRPr lang="zh-CN" altLang="en-US" sz="1600" dirty="0">
                <a:highlight>
                  <a:srgbClr val="FFFF00"/>
                </a:highlight>
                <a:latin typeface="CMSS12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ABADABF2-3CEE-47BC-8FF8-CA1E1D2F13BB}"/>
                </a:ext>
              </a:extLst>
            </p:cNvPr>
            <p:cNvSpPr txBox="1"/>
            <p:nvPr/>
          </p:nvSpPr>
          <p:spPr>
            <a:xfrm>
              <a:off x="4656831" y="3095596"/>
              <a:ext cx="14138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highlight>
                    <a:srgbClr val="FFFF00"/>
                  </a:highlight>
                  <a:latin typeface="CMSS12"/>
                </a:rPr>
                <a:t>blob_mats</a:t>
              </a:r>
              <a:endParaRPr lang="zh-CN" altLang="en-US" sz="1600" dirty="0">
                <a:highlight>
                  <a:srgbClr val="FFFF00"/>
                </a:highlight>
                <a:latin typeface="CMSS1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749DE45-CB90-4025-96DD-01B4FE212649}"/>
                </a:ext>
              </a:extLst>
            </p:cNvPr>
            <p:cNvSpPr txBox="1"/>
            <p:nvPr/>
          </p:nvSpPr>
          <p:spPr>
            <a:xfrm>
              <a:off x="4644131" y="2266638"/>
              <a:ext cx="185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MSS12"/>
                </a:rPr>
                <a:t>NetPrivate</a:t>
              </a:r>
              <a:r>
                <a:rPr lang="zh-CN" altLang="en-US" sz="1200" dirty="0">
                  <a:latin typeface="CMSS12"/>
                </a:rPr>
                <a:t>类成员</a:t>
              </a:r>
              <a:endParaRPr lang="en-US" altLang="zh-CN" sz="1200" dirty="0">
                <a:latin typeface="CMSS12"/>
              </a:endParaRPr>
            </a:p>
            <a:p>
              <a:r>
                <a:rPr lang="zh-CN" altLang="en-US" sz="1200" dirty="0">
                  <a:latin typeface="CMSS12"/>
                </a:rPr>
                <a:t>主要用于与</a:t>
              </a:r>
              <a:r>
                <a:rPr lang="en-US" altLang="zh-CN" sz="1200" dirty="0">
                  <a:latin typeface="CMSS12"/>
                </a:rPr>
                <a:t>layer</a:t>
              </a:r>
              <a:r>
                <a:rPr lang="zh-CN" altLang="en-US" sz="1200" dirty="0">
                  <a:latin typeface="CMSS12"/>
                </a:rPr>
                <a:t>的关联</a:t>
              </a:r>
              <a:endParaRPr lang="en-US" altLang="zh-CN" sz="1200" dirty="0">
                <a:latin typeface="CMSS12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DA48B6FA-4CAB-4C9B-AF90-64AC5A57D7AF}"/>
                </a:ext>
              </a:extLst>
            </p:cNvPr>
            <p:cNvSpPr txBox="1"/>
            <p:nvPr/>
          </p:nvSpPr>
          <p:spPr>
            <a:xfrm>
              <a:off x="4656831" y="3434150"/>
              <a:ext cx="248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MSS12"/>
                </a:rPr>
                <a:t>ExtractorPrivate</a:t>
              </a:r>
              <a:r>
                <a:rPr lang="zh-CN" altLang="en-US" sz="1200" dirty="0">
                  <a:latin typeface="CMSS12"/>
                </a:rPr>
                <a:t>类成员</a:t>
              </a:r>
              <a:endParaRPr lang="en-US" altLang="zh-CN" sz="1200" dirty="0">
                <a:latin typeface="CMSS12"/>
              </a:endParaRPr>
            </a:p>
            <a:p>
              <a:r>
                <a:rPr lang="zh-CN" altLang="en-US" sz="1200" dirty="0">
                  <a:latin typeface="CMSS12"/>
                </a:rPr>
                <a:t>保存运算过程的</a:t>
              </a:r>
              <a:r>
                <a:rPr lang="en-US" altLang="zh-CN" sz="1200" dirty="0">
                  <a:latin typeface="CMSS12"/>
                </a:rPr>
                <a:t>feature</a:t>
              </a:r>
              <a:endParaRPr lang="zh-CN" altLang="en-US" sz="1200" dirty="0">
                <a:latin typeface="CMSS1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66954AE7-B37F-470E-A6BB-31BD8F2AC4FD}"/>
                </a:ext>
              </a:extLst>
            </p:cNvPr>
            <p:cNvSpPr/>
            <p:nvPr/>
          </p:nvSpPr>
          <p:spPr>
            <a:xfrm>
              <a:off x="6223000" y="1935436"/>
              <a:ext cx="3492500" cy="493763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0A8FCE4-0593-412F-81AC-1EFF15646F24}"/>
                </a:ext>
              </a:extLst>
            </p:cNvPr>
            <p:cNvCxnSpPr/>
            <p:nvPr/>
          </p:nvCxnSpPr>
          <p:spPr>
            <a:xfrm>
              <a:off x="6864350" y="1935436"/>
              <a:ext cx="0" cy="493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EB0A3DB6-C192-470E-B5BD-80136D374223}"/>
                </a:ext>
              </a:extLst>
            </p:cNvPr>
            <p:cNvCxnSpPr/>
            <p:nvPr/>
          </p:nvCxnSpPr>
          <p:spPr>
            <a:xfrm>
              <a:off x="7537450" y="1935436"/>
              <a:ext cx="0" cy="493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366D640-DA8D-415C-A069-95E252A87DC0}"/>
                </a:ext>
              </a:extLst>
            </p:cNvPr>
            <p:cNvCxnSpPr/>
            <p:nvPr/>
          </p:nvCxnSpPr>
          <p:spPr>
            <a:xfrm>
              <a:off x="8985250" y="1935436"/>
              <a:ext cx="0" cy="493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7A99FFF-458D-4709-80D1-8DD6A72F2E5E}"/>
                </a:ext>
              </a:extLst>
            </p:cNvPr>
            <p:cNvCxnSpPr/>
            <p:nvPr/>
          </p:nvCxnSpPr>
          <p:spPr>
            <a:xfrm>
              <a:off x="8324850" y="1935436"/>
              <a:ext cx="0" cy="493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9EBD6CAD-4995-4E36-A8A2-A370782CFDC4}"/>
                </a:ext>
              </a:extLst>
            </p:cNvPr>
            <p:cNvSpPr txBox="1"/>
            <p:nvPr/>
          </p:nvSpPr>
          <p:spPr>
            <a:xfrm>
              <a:off x="6246123" y="1967534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MSS12"/>
                </a:rPr>
                <a:t>class </a:t>
              </a:r>
            </a:p>
            <a:p>
              <a:r>
                <a:rPr lang="en-US" altLang="zh-CN" sz="1200" b="1" dirty="0">
                  <a:solidFill>
                    <a:srgbClr val="FF0000"/>
                  </a:solidFill>
                  <a:latin typeface="CMSS12"/>
                </a:rPr>
                <a:t>blob</a:t>
              </a:r>
              <a:endParaRPr lang="zh-CN" altLang="en-US" sz="1200" b="1" dirty="0">
                <a:solidFill>
                  <a:srgbClr val="FF0000"/>
                </a:solidFill>
                <a:latin typeface="CMSS12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73ED140-E8D7-42E4-B13D-5A04560D3021}"/>
                </a:ext>
              </a:extLst>
            </p:cNvPr>
            <p:cNvSpPr/>
            <p:nvPr/>
          </p:nvSpPr>
          <p:spPr>
            <a:xfrm>
              <a:off x="6223000" y="3217386"/>
              <a:ext cx="3492500" cy="493763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ED4DBEC4-41DE-47AD-8D10-605AB242925D}"/>
                </a:ext>
              </a:extLst>
            </p:cNvPr>
            <p:cNvCxnSpPr/>
            <p:nvPr/>
          </p:nvCxnSpPr>
          <p:spPr>
            <a:xfrm>
              <a:off x="6864350" y="3217386"/>
              <a:ext cx="0" cy="493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0C6BEE8D-556A-49BA-B5A5-0817AC19D092}"/>
                </a:ext>
              </a:extLst>
            </p:cNvPr>
            <p:cNvCxnSpPr/>
            <p:nvPr/>
          </p:nvCxnSpPr>
          <p:spPr>
            <a:xfrm>
              <a:off x="7537450" y="3217386"/>
              <a:ext cx="0" cy="493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66707645-FC44-4CBF-A608-11346BA43A61}"/>
                </a:ext>
              </a:extLst>
            </p:cNvPr>
            <p:cNvCxnSpPr/>
            <p:nvPr/>
          </p:nvCxnSpPr>
          <p:spPr>
            <a:xfrm>
              <a:off x="8985250" y="3217386"/>
              <a:ext cx="0" cy="493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12A8A3FB-082B-4189-ADD8-6E03EAF4E44A}"/>
                </a:ext>
              </a:extLst>
            </p:cNvPr>
            <p:cNvCxnSpPr/>
            <p:nvPr/>
          </p:nvCxnSpPr>
          <p:spPr>
            <a:xfrm>
              <a:off x="8324850" y="3217386"/>
              <a:ext cx="0" cy="493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41025C99-4764-4315-AC1E-9AA24A726024}"/>
                </a:ext>
              </a:extLst>
            </p:cNvPr>
            <p:cNvSpPr txBox="1"/>
            <p:nvPr/>
          </p:nvSpPr>
          <p:spPr>
            <a:xfrm>
              <a:off x="6246123" y="3249484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MSS12"/>
                </a:rPr>
                <a:t>class </a:t>
              </a:r>
            </a:p>
            <a:p>
              <a:r>
                <a:rPr lang="en-US" altLang="zh-CN" sz="1200" b="1" dirty="0">
                  <a:solidFill>
                    <a:srgbClr val="FF0000"/>
                  </a:solidFill>
                  <a:latin typeface="CMSS12"/>
                </a:rPr>
                <a:t>Mat</a:t>
              </a:r>
              <a:endParaRPr lang="zh-CN" altLang="en-US" sz="1200" b="1" dirty="0">
                <a:solidFill>
                  <a:srgbClr val="FF0000"/>
                </a:solidFill>
                <a:latin typeface="CMSS12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A86AF3E-9A24-40F9-ABDF-FBFF631C591E}"/>
                </a:ext>
              </a:extLst>
            </p:cNvPr>
            <p:cNvSpPr txBox="1"/>
            <p:nvPr/>
          </p:nvSpPr>
          <p:spPr>
            <a:xfrm>
              <a:off x="8246372" y="2684429"/>
              <a:ext cx="1435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highlight>
                    <a:srgbClr val="FFFF00"/>
                  </a:highlight>
                  <a:latin typeface="CMSS12"/>
                </a:rPr>
                <a:t>blob_index</a:t>
              </a:r>
              <a:endParaRPr lang="zh-CN" altLang="en-US" sz="1200" dirty="0">
                <a:highlight>
                  <a:srgbClr val="FFFF00"/>
                </a:highlight>
                <a:latin typeface="CMSS12"/>
              </a:endParaRP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0AC32665-FC0A-4498-8919-BBFDE01ACF61}"/>
                </a:ext>
              </a:extLst>
            </p:cNvPr>
            <p:cNvCxnSpPr/>
            <p:nvPr/>
          </p:nvCxnSpPr>
          <p:spPr>
            <a:xfrm flipV="1">
              <a:off x="8655050" y="2480929"/>
              <a:ext cx="0" cy="203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1F4AAF98-6210-4B92-A04D-A38D4B204655}"/>
                </a:ext>
              </a:extLst>
            </p:cNvPr>
            <p:cNvCxnSpPr>
              <a:cxnSpLocks/>
            </p:cNvCxnSpPr>
            <p:nvPr/>
          </p:nvCxnSpPr>
          <p:spPr>
            <a:xfrm>
              <a:off x="8655050" y="2961428"/>
              <a:ext cx="0" cy="207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D4E096F1-3DE3-47D4-8935-6E0505FE6A3A}"/>
                </a:ext>
              </a:extLst>
            </p:cNvPr>
            <p:cNvSpPr txBox="1"/>
            <p:nvPr/>
          </p:nvSpPr>
          <p:spPr>
            <a:xfrm>
              <a:off x="7751557" y="1967534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12E0A0B5-FE96-46C8-8914-7AF0F8155425}"/>
                </a:ext>
              </a:extLst>
            </p:cNvPr>
            <p:cNvSpPr txBox="1"/>
            <p:nvPr/>
          </p:nvSpPr>
          <p:spPr>
            <a:xfrm>
              <a:off x="7751557" y="3254673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2EE8852-26CB-49A9-A67E-8B3877CC14B2}"/>
              </a:ext>
            </a:extLst>
          </p:cNvPr>
          <p:cNvSpPr txBox="1"/>
          <p:nvPr/>
        </p:nvSpPr>
        <p:spPr>
          <a:xfrm>
            <a:off x="2049975" y="9194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Net</a:t>
            </a:r>
            <a:endParaRPr lang="zh-CN" altLang="en-US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1B1AD61-F347-44A9-A842-4B86DDFFE299}"/>
              </a:ext>
            </a:extLst>
          </p:cNvPr>
          <p:cNvSpPr txBox="1"/>
          <p:nvPr/>
        </p:nvSpPr>
        <p:spPr>
          <a:xfrm>
            <a:off x="2616198" y="1390367"/>
            <a:ext cx="131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NetPrivate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0633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228</Words>
  <Application>Microsoft Office PowerPoint</Application>
  <PresentationFormat>宽屏</PresentationFormat>
  <Paragraphs>71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CMSS12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歌</dc:creator>
  <cp:lastModifiedBy>歌</cp:lastModifiedBy>
  <cp:revision>235</cp:revision>
  <dcterms:created xsi:type="dcterms:W3CDTF">2021-04-04T02:56:42Z</dcterms:created>
  <dcterms:modified xsi:type="dcterms:W3CDTF">2021-04-04T04:19:26Z</dcterms:modified>
</cp:coreProperties>
</file>