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600" b="1">
                <a:solidFill>
                  <a:srgbClr val="2C3E50"/>
                </a:solidFill>
              </a:defRPr>
            </a:pPr>
            <a:r>
              <a:t>Soccer Match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automatically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731520" y="731520"/>
            <a:ext cx="768096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800">
                <a:solidFill>
                  <a:srgbClr val="1ABC9C"/>
                </a:solidFill>
              </a:defRPr>
            </a:pPr>
            <a:r>
              <a:t>Event Type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828800"/>
            <a:ext cx="768096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30000"/>
              </a:lnSpc>
              <a:defRPr sz="1800">
                <a:solidFill>
                  <a:srgbClr val="34495E"/>
                </a:solidFill>
              </a:defRPr>
            </a:pPr>
            <a:r>
              <a:t>A soccer match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731520" y="731520"/>
            <a:ext cx="768096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800">
                <a:solidFill>
                  <a:srgbClr val="1ABC9C"/>
                </a:solidFill>
              </a:defRPr>
            </a:pPr>
            <a:r>
              <a:t>Players' Actions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828800"/>
            <a:ext cx="768096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30000"/>
              </a:lnSpc>
              <a:defRPr sz="1800">
                <a:solidFill>
                  <a:srgbClr val="34495E"/>
                </a:solidFill>
              </a:defRPr>
            </a:pPr>
            <a:r>
              <a:t>Players are running down the field, celebrating a goal, and then running towards the goal.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731520" y="731520"/>
            <a:ext cx="768096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800">
                <a:solidFill>
                  <a:srgbClr val="1ABC9C"/>
                </a:solidFill>
              </a:defRPr>
            </a:pPr>
            <a:r>
              <a:t>Goal and Celebration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828800"/>
            <a:ext cx="768096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lnSpc>
                <a:spcPct val="130000"/>
              </a:lnSpc>
              <a:defRPr sz="1800">
                <a:solidFill>
                  <a:srgbClr val="34495E"/>
                </a:solidFill>
              </a:defRPr>
            </a:pPr>
            <a:r>
              <a:t>The players scored a goal and celebrated it.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