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C3E50"/>
                </a:solidFill>
              </a:defRPr>
            </a:pPr>
            <a:r>
              <a:t>Summary of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Video Transcription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 video captures a soccer match between FC Barcelona and Atletico Madrid. It features multiple players celebrating goals, with the scene shifting between different moments of the game.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Discussion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 conversation discussed the transcription of a video, the need for a PDF and PPTX version, and the successful completion of the task.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