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C3E50"/>
                </a:solidFill>
              </a:defRPr>
            </a:pPr>
            <a:r>
              <a:t>Video Analysis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Scene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 video captures a domestic scene in a kitchen. A white and brown cat, adorned with a red bandana, is focused on a small white toy. The cat is positioned centrally, with its body slightly turned to the side. The background includes a refrigerator and a simple kitchen setting.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Cat's Behavior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 cat exhibits curiosity and anticipation. It is engaged with a toy, suggesting a moment of interaction. The scene is neutral, with the cat's focus being the primary element.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Scene Context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 video takes place in a domestic environment. The cat's actions and the toy are the focal points, with the kitchen providing a simple backdrop.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