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C3E50"/>
                </a:solidFill>
              </a:defRPr>
            </a:pPr>
            <a:r>
              <a:t>Video Analysis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automatically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Video Transcription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The video depicts a robbery. The robber is described as being in a mask, addressing the audience, and expressing concerns about the safety of the victims. The conversation includes references to personal matters and the robber's intentions.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Gun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The robber did not carry a gun in this video.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Number of People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There are two people in the video.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