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 b="1">
                <a:solidFill>
                  <a:srgbClr val="2C3E50"/>
                </a:solidFill>
              </a:defRPr>
            </a:pPr>
            <a:r>
              <a:t>AI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automatically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This document demonstrates automated generation.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We can create both PDF and PowerPoint formats easily.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731520" y="731520"/>
            <a:ext cx="768096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b="1" sz="2800">
                <a:solidFill>
                  <a:srgbClr val="1ABC9C"/>
                </a:solidFill>
              </a:defRPr>
            </a:pPr>
            <a:r>
              <a:t>Conclusion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lnSpc>
                <a:spcPct val="130000"/>
              </a:lnSpc>
              <a:defRPr sz="1800">
                <a:solidFill>
                  <a:srgbClr val="34495E"/>
                </a:solidFill>
              </a:defRPr>
            </a:pPr>
            <a:r>
              <a:t>Useful for AI agents generating reports.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