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C3E50"/>
                </a:solidFill>
              </a:defRPr>
            </a:pPr>
            <a:r>
              <a:t>Video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Video Transcript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Hi, I am Tom and I am chasing a mouse called Jerry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Objects Present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There is a cat, mouse, stairs, table, and chair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