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2C3E50"/>
                </a:solidFill>
              </a:defRPr>
            </a:pPr>
            <a:r>
              <a:t>Video Transcription and Object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automatically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731520"/>
            <a:ext cx="768096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2800">
                <a:solidFill>
                  <a:srgbClr val="1ABC9C"/>
                </a:solidFill>
              </a:defRPr>
            </a:pPr>
            <a:r>
              <a:t>Video Transcription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828800"/>
            <a:ext cx="768096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lnSpc>
                <a:spcPct val="130000"/>
              </a:lnSpc>
              <a:defRPr sz="1800">
                <a:solidFill>
                  <a:srgbClr val="34495E"/>
                </a:solidFill>
              </a:defRPr>
            </a:pPr>
            <a:r>
              <a:t>Hi, I am Tom and I am chasing a mouse called Jerry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731520"/>
            <a:ext cx="768096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2800">
                <a:solidFill>
                  <a:srgbClr val="1ABC9C"/>
                </a:solidFill>
              </a:defRPr>
            </a:pPr>
            <a:r>
              <a:t>Objects Present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828800"/>
            <a:ext cx="768096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lnSpc>
                <a:spcPct val="130000"/>
              </a:lnSpc>
              <a:defRPr sz="1800">
                <a:solidFill>
                  <a:srgbClr val="34495E"/>
                </a:solidFill>
              </a:defRPr>
            </a:pPr>
            <a:r>
              <a:t>There is a cat, mouse, stairs, table, and chair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