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 numpy as np import matplotlib.pyplot as plt</a:t>
            </a:r>
          </a:p>
          <a:p>
            <a:pPr marL="0" lvl="0" indent="0">
              <a:buNone/>
            </a:pPr>
            <a:r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marL="0" lvl="0" indent="0">
              <a:buNone/>
            </a:pPr>
            <a:r>
              <a:t>plt.show()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IwOGMyNzhhN2Y2OWE3NzMwNTdkMjUwMTYzZTc4N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/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Lab2’s WORK</dc:title>
  <dc:creator>Zhang sibo</dc:creator>
  <cp:lastModifiedBy> 叫我慧康就好</cp:lastModifiedBy>
  <cp:revision>1</cp:revision>
  <dcterms:created xsi:type="dcterms:W3CDTF">2024-12-12T20:08:06Z</dcterms:created>
  <dcterms:modified xsi:type="dcterms:W3CDTF">2024-12-12T20:08:06Z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ICV">
    <vt:lpwstr>BF197DA9D121437498AB9AF799F8A10B_12</vt:lpwstr>
  </property>
  <property fmtid="{D5CDD505-2E9C-101B-9397-08002B2CF9AE}" pid="11" name="KSOProductBuildVer">
    <vt:lpwstr>2052-12.1.0.15712</vt:lpwstr>
  </property>
</Properties>
</file>