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057"/>
    <a:srgbClr val="F5D400"/>
    <a:srgbClr val="FF8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35"/>
  </p:normalViewPr>
  <p:slideViewPr>
    <p:cSldViewPr snapToGrid="0">
      <p:cViewPr>
        <p:scale>
          <a:sx n="160" d="100"/>
          <a:sy n="160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2177-9D87-07A7-EE67-6AF0E2C01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5A47A-EF15-F812-03A8-F451B43E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668B-725B-B702-FD40-B16E40EA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2057-40C5-88F0-7D62-3BD2B850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CDE3-EA59-613C-7DDA-25C8BE9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74E1-01DF-8964-AA20-EC6120E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1088D-3B3B-00BA-C3AE-88627DE84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6F76-696B-FE36-2DE7-7528C4C9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8197-3005-0151-AC65-484B5E57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6158-290C-9414-9C56-A773B67D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35924-2D9F-3ABB-35F9-9201FF1B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6E39B-E205-72A3-D45B-939537AC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A9EA-CD60-43D7-AB3D-BF0C606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84BD-4B3C-54A1-43A5-47A738A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2170-8A0B-72F6-82A7-3BB22508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50CE-8DCB-F2FE-AD47-12B15802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50D5-8D4D-5F91-045A-3B465A2C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A840B-C6E1-79DF-63C1-5A0738A2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EA32-C366-8954-47CC-E1583B2C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E4D0-4277-BAAF-D723-669BF654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0A14-E7FE-6C85-788B-653B2D25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A1D4-05DF-082C-4BF7-AD204917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5132-7FBF-D461-D374-725291E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7745-01BC-C716-E095-248332AC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7A7E-1CE4-FCAA-CE26-D885D20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37F7-6260-8503-1A9E-E0F24993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47FE-F405-77C9-B1C2-A01BD90D1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0976-C238-4C95-F051-DB0FAE192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7269-C247-284F-4346-3B38AD81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692D5-7294-3F03-F0AE-625003DD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BFA8-A7C6-D09E-1E08-349B74B7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B5D3-C5D4-820A-8C83-F71B79E8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B230-8F1C-6706-B564-96520CB1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4533-9CCA-0B50-A3BD-1D72F8F5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F8763-0BCD-A1C2-1271-1EA02F0FB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007EA-6302-7DE2-F00B-F72EBCFD2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2670F-17A0-8995-1D86-7F729851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FF2C2-1B39-8EC0-2E88-A24E5C06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392E0-8B0A-2DC9-BCA3-9F67A0D2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92F-94F1-5305-E1F2-C835D385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0F99-016A-1FD6-8341-9A7FBE84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6E044-A405-F1AE-12F4-A586F93D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1AED7-0917-472A-EB50-642C74D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FE9C9-1EB0-AC3D-5310-ADBC6AA0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F9101-69EB-C9CE-3C22-617C1B0C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516CB-E4B3-C78B-7E18-D35AD67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7C6B-B866-BBDF-BDA3-6A24866A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7410-4E50-F370-E18F-B41739D6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7F79-3182-BAF9-1C70-B564CFA9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C0250-545C-229C-5A9B-6ED5919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CBD4-1FBA-D2F7-EBB1-5838E53D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A5E71-4B79-4BED-C260-BAA68A22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5E87-733F-8EC3-CE69-1C959589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6F772-A0A9-4A0C-33B5-224F758DA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40E2-0D66-DC64-ACA3-674D164C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998F-087E-46CA-AB9D-BBCE127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7103-6686-3D8E-2C40-751D5802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FE2D4-C1BE-64BC-5B2E-0CEDA8E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957D1-DDFE-5C58-A655-A6C57142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C58A-BCE9-1C02-1590-ED9DFDA8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7188-E041-08AE-CFDB-20883FE3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034A7-4204-B84B-AB9C-7DC4EA391F6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DA3C-B0E8-71B6-4D3E-1C0CDF57C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799C2-8F94-D039-AAA4-B56DDA0B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56860-04ED-BC45-8F04-7ED51085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C32D6-00C3-03FF-6DBC-6956770B55AA}"/>
              </a:ext>
            </a:extLst>
          </p:cNvPr>
          <p:cNvGrpSpPr/>
          <p:nvPr/>
        </p:nvGrpSpPr>
        <p:grpSpPr>
          <a:xfrm>
            <a:off x="916184" y="581073"/>
            <a:ext cx="10366721" cy="4721029"/>
            <a:chOff x="1773012" y="581073"/>
            <a:chExt cx="8723089" cy="39725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67B4F9-9243-15B4-440B-99BBFDFCDE5B}"/>
                </a:ext>
              </a:extLst>
            </p:cNvPr>
            <p:cNvGrpSpPr/>
            <p:nvPr/>
          </p:nvGrpSpPr>
          <p:grpSpPr>
            <a:xfrm>
              <a:off x="1773012" y="2567331"/>
              <a:ext cx="2492579" cy="1669422"/>
              <a:chOff x="1773012" y="2567331"/>
              <a:chExt cx="2492579" cy="16694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AF1BD62-1DC8-2EE4-9198-5BD5CBBB724B}"/>
                  </a:ext>
                </a:extLst>
              </p:cNvPr>
              <p:cNvSpPr/>
              <p:nvPr/>
            </p:nvSpPr>
            <p:spPr>
              <a:xfrm>
                <a:off x="1773012" y="2683999"/>
                <a:ext cx="2492579" cy="1552754"/>
              </a:xfrm>
              <a:prstGeom prst="ellipse">
                <a:avLst/>
              </a:prstGeom>
              <a:solidFill>
                <a:srgbClr val="FF817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1B5B5-9171-E6F9-E231-D7A044311AA8}"/>
                  </a:ext>
                </a:extLst>
              </p:cNvPr>
              <p:cNvSpPr txBox="1"/>
              <p:nvPr/>
            </p:nvSpPr>
            <p:spPr>
              <a:xfrm>
                <a:off x="2426029" y="3029382"/>
                <a:ext cx="11865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Share</a:t>
                </a:r>
              </a:p>
              <a:p>
                <a:r>
                  <a:rPr lang="en-US" sz="2400" dirty="0"/>
                  <a:t>nothing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257926-F48E-2F7C-119A-69768F4ECB57}"/>
                  </a:ext>
                </a:extLst>
              </p:cNvPr>
              <p:cNvSpPr txBox="1"/>
              <p:nvPr/>
            </p:nvSpPr>
            <p:spPr>
              <a:xfrm>
                <a:off x="1773013" y="2567331"/>
                <a:ext cx="2148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Closed-source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0C1D11-8F4C-C7AA-DA1C-6E176972B758}"/>
                </a:ext>
              </a:extLst>
            </p:cNvPr>
            <p:cNvGrpSpPr/>
            <p:nvPr/>
          </p:nvGrpSpPr>
          <p:grpSpPr>
            <a:xfrm>
              <a:off x="4093762" y="581073"/>
              <a:ext cx="6402339" cy="3972515"/>
              <a:chOff x="4093757" y="1437907"/>
              <a:chExt cx="6402339" cy="397251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DCE5125-A5F0-1B9C-F05B-5051CF882F60}"/>
                  </a:ext>
                </a:extLst>
              </p:cNvPr>
              <p:cNvSpPr/>
              <p:nvPr/>
            </p:nvSpPr>
            <p:spPr>
              <a:xfrm>
                <a:off x="4093757" y="1437907"/>
                <a:ext cx="6376938" cy="397251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8A2D52C-C839-7680-1C8F-71606BCBED18}"/>
                  </a:ext>
                </a:extLst>
              </p:cNvPr>
              <p:cNvSpPr/>
              <p:nvPr/>
            </p:nvSpPr>
            <p:spPr>
              <a:xfrm>
                <a:off x="4093758" y="2071580"/>
                <a:ext cx="4342514" cy="2705171"/>
              </a:xfrm>
              <a:prstGeom prst="ellipse">
                <a:avLst/>
              </a:prstGeom>
              <a:solidFill>
                <a:srgbClr val="A0D0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E3D765-41F5-9EAB-EBBA-96EB2311A3CA}"/>
                  </a:ext>
                </a:extLst>
              </p:cNvPr>
              <p:cNvSpPr/>
              <p:nvPr/>
            </p:nvSpPr>
            <p:spPr>
              <a:xfrm>
                <a:off x="4093759" y="2650044"/>
                <a:ext cx="2492581" cy="1552755"/>
              </a:xfrm>
              <a:prstGeom prst="ellipse">
                <a:avLst/>
              </a:prstGeom>
              <a:solidFill>
                <a:srgbClr val="F5D4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BEE650-DBA7-E1DA-8122-BBF3608B917F}"/>
                  </a:ext>
                </a:extLst>
              </p:cNvPr>
              <p:cNvSpPr txBox="1"/>
              <p:nvPr/>
            </p:nvSpPr>
            <p:spPr>
              <a:xfrm>
                <a:off x="4737672" y="3008668"/>
                <a:ext cx="12047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Shared</a:t>
                </a:r>
              </a:p>
              <a:p>
                <a:r>
                  <a:rPr lang="en-US" sz="2400" dirty="0"/>
                  <a:t>weights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D99096-E073-5C19-97E9-F5D859C3BD7A}"/>
                  </a:ext>
                </a:extLst>
              </p:cNvPr>
              <p:cNvSpPr txBox="1"/>
              <p:nvPr/>
            </p:nvSpPr>
            <p:spPr>
              <a:xfrm>
                <a:off x="6667144" y="2824003"/>
                <a:ext cx="112620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Shared</a:t>
                </a:r>
              </a:p>
              <a:p>
                <a:r>
                  <a:rPr lang="en-US" sz="2400" dirty="0"/>
                  <a:t>code,</a:t>
                </a:r>
              </a:p>
              <a:p>
                <a:r>
                  <a:rPr lang="en-US" sz="2400" dirty="0"/>
                  <a:t>data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754B60-AF85-3A73-85BD-D5B07DC4B217}"/>
                  </a:ext>
                </a:extLst>
              </p:cNvPr>
              <p:cNvSpPr txBox="1"/>
              <p:nvPr/>
            </p:nvSpPr>
            <p:spPr>
              <a:xfrm>
                <a:off x="8512476" y="2824003"/>
                <a:ext cx="19836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Shared</a:t>
                </a:r>
              </a:p>
              <a:p>
                <a:r>
                  <a:rPr lang="en-US" sz="2400" dirty="0"/>
                  <a:t>contributable</a:t>
                </a:r>
              </a:p>
              <a:p>
                <a:r>
                  <a:rPr lang="en-US" sz="2400" dirty="0"/>
                  <a:t>process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72815-4721-073B-C789-5B4B7A7FAB54}"/>
                  </a:ext>
                </a:extLst>
              </p:cNvPr>
              <p:cNvSpPr txBox="1"/>
              <p:nvPr/>
            </p:nvSpPr>
            <p:spPr>
              <a:xfrm>
                <a:off x="6096000" y="2067905"/>
                <a:ext cx="19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Open-source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B5A4F6-8EE1-4EE4-8358-ECF778BA3505}"/>
                  </a:ext>
                </a:extLst>
              </p:cNvPr>
              <p:cNvSpPr txBox="1"/>
              <p:nvPr/>
            </p:nvSpPr>
            <p:spPr>
              <a:xfrm>
                <a:off x="4394020" y="2437283"/>
                <a:ext cx="1892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Open-weight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933B25-DBDA-6C50-66B1-C4550353DD79}"/>
                  </a:ext>
                </a:extLst>
              </p:cNvPr>
              <p:cNvSpPr txBox="1"/>
              <p:nvPr/>
            </p:nvSpPr>
            <p:spPr>
              <a:xfrm>
                <a:off x="7230247" y="1520236"/>
                <a:ext cx="28326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Open-development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882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huixin</dc:creator>
  <cp:lastModifiedBy>zhang huixin</cp:lastModifiedBy>
  <cp:revision>3</cp:revision>
  <dcterms:created xsi:type="dcterms:W3CDTF">2025-05-21T03:50:52Z</dcterms:created>
  <dcterms:modified xsi:type="dcterms:W3CDTF">2025-05-22T19:05:46Z</dcterms:modified>
</cp:coreProperties>
</file>