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E7B9-AEE8-4B84-A127-7726F85A1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5C12F1-EC21-4C2B-A80D-35AE1E665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6CBC0-07BE-4C76-B19C-92642508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CAA85-E4A7-492C-9240-69BE3AAA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4758B-85FF-4732-BD94-8ABCF8FE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2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D4C80-4BC2-47B5-86CF-909A691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17D14-41E2-422C-9599-EEAC6CF7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8EEF0-9F62-4ACF-8CA0-AC847893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20FD4-0373-4037-AA6B-0DB0511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D5822-1190-462E-A2B9-12F778E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9B2DCC-5D21-4636-9BC8-E8013357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5C6F2-04BE-451D-B564-AFEB44E2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72E37-5F23-449C-BA9A-27B21261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2324E-EC49-46BF-872E-C46FF257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3E90B-90D6-4D42-91C3-E5943849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FD1C-0484-4D5F-97F6-0616A7E5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4C0DA-A6E5-4847-8FB6-B6C4C5A2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F22CB-A78F-48B2-B5F8-61EF3AD1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AB306-FEAA-4D90-8564-1645FEBE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F3FBB-7823-4259-8D03-E5550FC0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82E66-DB1A-45B1-92C6-464E5270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0FA7D-BF50-476F-80D3-46F446BF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9638E-7BC6-43E5-9F69-E2737A37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E0271-8595-4F73-AE36-9D23282F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B236-09A2-44EA-B4B8-1E00612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F5B90-D20D-47EB-A1F8-1E19753E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2239F-FD26-4955-A2D2-7247D66F0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40957-EA19-4899-9AD3-A66777CD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715734-F6A6-4CCC-A270-7A61CA2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98B1E-C800-4B28-9D5B-A8CA00B6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63AB-58F6-4C74-A89E-530FFF5F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5284A-3051-4E2E-998B-4EA36851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61C34-6CF9-465A-ADB8-D4A09FB1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5D70D-BC0D-4A47-99AD-F57AF642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BDB38-E5D7-4025-B4A1-513CC72BE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427B61-EF14-4500-ABED-0EEA4A9D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B1D91-51A2-4160-B9C9-DAB78C1D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6021E-EFC0-4DC9-A8BF-D3D1652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F0DD3-249A-4692-8F60-3AA55F7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0DEBA-A777-4096-A45B-6AC9492D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8AF04-2793-4AF8-A16C-54124C5A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33B0C-9DF4-43BF-96C0-190EC376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1BD1B-FCB8-4320-A662-9E57C39E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F0A6F0-7452-47E6-B623-13BD1BC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BFA02-9BB9-4E4E-93C1-3F46ACC4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7E65F6-73BA-4445-8D49-DA532512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E978F-594A-4755-8821-0F8F9BE4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2DEA3-E6AC-48F5-8FE0-05C536B5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6E6CE-8A38-4890-A8A5-7A250180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9010D-9AE7-47AA-BF88-2C7A064A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E4BD4-0ECE-4F64-87C4-4755D425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D662F-F9D4-496A-A678-C8D7BE41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59C4-1BC6-40B9-9AB5-865D2B21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C00364-37B7-41C3-9DB5-5DBDF487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04EC6-5225-45F3-98A8-A8701037C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9CB9E-575D-44DE-9F26-288C4015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CE54-FA33-48D6-A5F3-75D6EA9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5E478-64C0-4D8D-B3A5-792742D2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63CB0-80E6-4D8A-9905-7FEBE3FD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B7C0E-A6BC-4C40-B1BF-4A052455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21013-C9CA-4353-889C-D90B4E92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214E-4DAC-4CC6-950F-BFD92B20F76C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167BA-56E2-4274-A58E-C9E30389E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503AE-782B-4DBE-8A44-11B5DF93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60CD-F04C-4513-B40D-7B7461AE9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A522EDC-B54C-4D4D-AE7E-750C7DF6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183B0D-9EB1-4BF6-AECF-8413FA7A9F35}"/>
              </a:ext>
            </a:extLst>
          </p:cNvPr>
          <p:cNvSpPr/>
          <p:nvPr/>
        </p:nvSpPr>
        <p:spPr>
          <a:xfrm>
            <a:off x="505768" y="599608"/>
            <a:ext cx="4783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地面点云分割，蓝色为地面</a:t>
            </a:r>
          </a:p>
        </p:txBody>
      </p:sp>
    </p:spTree>
    <p:extLst>
      <p:ext uri="{BB962C8B-B14F-4D97-AF65-F5344CB8AC3E}">
        <p14:creationId xmlns:p14="http://schemas.microsoft.com/office/powerpoint/2010/main" val="312975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D936C-CF9D-4E0D-AA8C-C7331A8F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E8A86-CD2E-4A8F-A5C0-2E91E0E87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B5D25-C222-4EF7-B6A4-AE816B18AB22}"/>
              </a:ext>
            </a:extLst>
          </p:cNvPr>
          <p:cNvSpPr txBox="1"/>
          <p:nvPr/>
        </p:nvSpPr>
        <p:spPr>
          <a:xfrm>
            <a:off x="958788" y="692458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对点云进行聚类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773912-C71C-4056-BFB1-97A4B776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827D5A-36C2-4860-9F04-DFE7F1E964AD}"/>
              </a:ext>
            </a:extLst>
          </p:cNvPr>
          <p:cNvSpPr txBox="1"/>
          <p:nvPr/>
        </p:nvSpPr>
        <p:spPr>
          <a:xfrm>
            <a:off x="801857" y="506437"/>
            <a:ext cx="20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进行聚类</a:t>
            </a:r>
          </a:p>
        </p:txBody>
      </p:sp>
    </p:spTree>
    <p:extLst>
      <p:ext uri="{BB962C8B-B14F-4D97-AF65-F5344CB8AC3E}">
        <p14:creationId xmlns:p14="http://schemas.microsoft.com/office/powerpoint/2010/main" val="25488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 JianHao</dc:creator>
  <cp:lastModifiedBy>Zuo JianHao</cp:lastModifiedBy>
  <cp:revision>2</cp:revision>
  <dcterms:created xsi:type="dcterms:W3CDTF">2020-05-10T08:33:12Z</dcterms:created>
  <dcterms:modified xsi:type="dcterms:W3CDTF">2020-05-10T08:47:28Z</dcterms:modified>
</cp:coreProperties>
</file>