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4"/>
  </p:normalViewPr>
  <p:slideViewPr>
    <p:cSldViewPr snapToGrid="0">
      <p:cViewPr>
        <p:scale>
          <a:sx n="230" d="100"/>
          <a:sy n="230" d="100"/>
        </p:scale>
        <p:origin x="-1024" y="-4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F8B7E-8F19-E5C1-E30F-B83AF763F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EE20B3-04F1-B2F5-F036-F41891E02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2BC5C-9BE0-8B2E-0CCF-6BAA0898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DCE-E7C9-214B-AB2D-BDD5710B3BE1}" type="datetimeFigureOut">
              <a:rPr kumimoji="1" lang="zh-CN" altLang="en-US" smtClean="0"/>
              <a:t>2024/1/7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46625-59DB-10AF-B20F-E9A7DC0D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B6C86-C100-661E-B236-ED13D32B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0748-BC99-954C-867F-5BD5C9D61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06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2892-9047-5F7F-2D2E-A89C1EFB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6062CB-DE54-87DD-381E-596A9DAFB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B245F-40A8-B48F-E1A1-59DD004A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DCE-E7C9-214B-AB2D-BDD5710B3BE1}" type="datetimeFigureOut">
              <a:rPr kumimoji="1" lang="zh-CN" altLang="en-US" smtClean="0"/>
              <a:t>2024/1/7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EBDCE-F51E-A796-3F85-CFC8A03F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2EE1E-8F68-2EC3-A179-A108B6A9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0748-BC99-954C-867F-5BD5C9D61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432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919DE2-6067-078C-1B17-6E9F34D86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DC650A-D25D-B248-4A3B-10B1F04D8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CD763-EA77-4538-992B-295793D7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DCE-E7C9-214B-AB2D-BDD5710B3BE1}" type="datetimeFigureOut">
              <a:rPr kumimoji="1" lang="zh-CN" altLang="en-US" smtClean="0"/>
              <a:t>2024/1/7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C9C33-48F7-1856-54E4-C6004244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1E63C-B5F8-AB0C-7F9B-B2E66586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0748-BC99-954C-867F-5BD5C9D61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28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22576-FEEF-7021-679D-6118A02C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B6722-0452-27DF-237C-96BEBE47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CB9CA-C7FC-32B2-872F-0702525E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DCE-E7C9-214B-AB2D-BDD5710B3BE1}" type="datetimeFigureOut">
              <a:rPr kumimoji="1" lang="zh-CN" altLang="en-US" smtClean="0"/>
              <a:t>2024/1/7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BF7F3-4844-05A1-F0BB-9F4CB509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938BA-55AE-19C0-986C-33678213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0748-BC99-954C-867F-5BD5C9D61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04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97CED-5068-98E3-4BFE-A8A537DF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1577BC-3BF2-D4A1-3AC5-AED0D690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95C4F-C402-DF4D-4E8B-9DD344F3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DCE-E7C9-214B-AB2D-BDD5710B3BE1}" type="datetimeFigureOut">
              <a:rPr kumimoji="1" lang="zh-CN" altLang="en-US" smtClean="0"/>
              <a:t>2024/1/7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E1E33-0BFF-66D9-699F-0C20C74D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249B3-8CE4-55E7-EAD2-3B2245C6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0748-BC99-954C-867F-5BD5C9D61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452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9978B-BB85-3C6F-8010-BDC1315A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3365B-3616-8A1E-7E6B-B3E551297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5F02DA-2DEC-8E86-9F66-63900158A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C15925-478C-A216-9349-B219E238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DCE-E7C9-214B-AB2D-BDD5710B3BE1}" type="datetimeFigureOut">
              <a:rPr kumimoji="1" lang="zh-CN" altLang="en-US" smtClean="0"/>
              <a:t>2024/1/7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1D3B18-9959-5E97-2548-75F346E0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2BA5E6-57C1-8148-F3B3-76E1287B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0748-BC99-954C-867F-5BD5C9D61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168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08C89-0D70-187D-5D5B-0F049A52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2CC070-EA84-D5B2-5ED6-C3BCD2E4E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A5D8ED-6F84-16FA-9AE5-171CDD30C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FE508A-F0E8-D500-359F-C995B1E67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346B9C-109C-9490-7F08-91252A1D4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30F325-A704-B2F1-43CB-E2BA8018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DCE-E7C9-214B-AB2D-BDD5710B3BE1}" type="datetimeFigureOut">
              <a:rPr kumimoji="1" lang="zh-CN" altLang="en-US" smtClean="0"/>
              <a:t>2024/1/7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574F9A-74D0-F4BE-2E88-6641951C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D65346-8C74-76D9-633F-48AD39AD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0748-BC99-954C-867F-5BD5C9D61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31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4AE8C-ED2E-6A99-63E5-DB7022BE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1F4DAC-4750-5D55-6C49-A112D9E1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DCE-E7C9-214B-AB2D-BDD5710B3BE1}" type="datetimeFigureOut">
              <a:rPr kumimoji="1" lang="zh-CN" altLang="en-US" smtClean="0"/>
              <a:t>2024/1/7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3E53F2-C0DB-3011-9673-30123968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156976-EAD2-8783-EB2A-E36FE77F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0748-BC99-954C-867F-5BD5C9D61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23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F4A2E-37D1-000E-EA3E-A9B4A2CB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DCE-E7C9-214B-AB2D-BDD5710B3BE1}" type="datetimeFigureOut">
              <a:rPr kumimoji="1" lang="zh-CN" altLang="en-US" smtClean="0"/>
              <a:t>2024/1/7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A9B635-50E1-C667-471E-7156CADF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95B34F-036B-04F8-C1AA-26F072BD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0748-BC99-954C-867F-5BD5C9D61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25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2F560-DE3B-3AAA-CB29-9F215B20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37DF3-6C71-131D-1775-5BC050014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EDEC84-451D-684A-E9C4-BBD68223C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9A9D80-1CA3-19EA-1BA2-CC417D95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DCE-E7C9-214B-AB2D-BDD5710B3BE1}" type="datetimeFigureOut">
              <a:rPr kumimoji="1" lang="zh-CN" altLang="en-US" smtClean="0"/>
              <a:t>2024/1/7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9A62FE-C9E1-7C0B-D4E4-30CB1677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7FF6A-A6AD-4905-29E4-4162D525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0748-BC99-954C-867F-5BD5C9D61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81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DC3E7-4515-0C73-2398-08294E7F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A3EB32-A9D8-0BB9-9DEE-3E0698106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C1B9C7-E8A6-7304-A5BA-7C98A00E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D7A1A1-55A8-67ED-F5FB-954A20BD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DCE-E7C9-214B-AB2D-BDD5710B3BE1}" type="datetimeFigureOut">
              <a:rPr kumimoji="1" lang="zh-CN" altLang="en-US" smtClean="0"/>
              <a:t>2024/1/7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66A65-8387-DFBB-29D3-04AA20A8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2D856C-E376-6A90-C022-4D44AA00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0748-BC99-954C-867F-5BD5C9D61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489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3557BA-8B2E-F4FB-19FA-72DDA9BC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46696-0523-E838-9369-01B7B3283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76C66-66E7-8C95-5F08-2734CFBA4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7DDCE-E7C9-214B-AB2D-BDD5710B3BE1}" type="datetimeFigureOut">
              <a:rPr kumimoji="1" lang="zh-CN" altLang="en-US" smtClean="0"/>
              <a:t>2024/1/7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032ED-4CE6-8BFA-8D66-46CE9581C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D9D80-931C-05AD-3B94-19BB6C1A7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0748-BC99-954C-867F-5BD5C9D61FA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21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47BC033E-14C6-A26E-DD50-305EBE39E8B5}"/>
              </a:ext>
            </a:extLst>
          </p:cNvPr>
          <p:cNvSpPr/>
          <p:nvPr/>
        </p:nvSpPr>
        <p:spPr>
          <a:xfrm>
            <a:off x="2937510" y="1783080"/>
            <a:ext cx="601393" cy="3156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</a:rPr>
              <a:t>211</a:t>
            </a:r>
            <a:endParaRPr kumimoji="1"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EB0D57E-A2F4-888E-EF36-8D73C090E568}"/>
              </a:ext>
            </a:extLst>
          </p:cNvPr>
          <p:cNvSpPr/>
          <p:nvPr/>
        </p:nvSpPr>
        <p:spPr>
          <a:xfrm>
            <a:off x="3795304" y="1783080"/>
            <a:ext cx="904184" cy="3156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tx2">
                    <a:lumMod val="75000"/>
                  </a:schemeClr>
                </a:solidFill>
              </a:rPr>
              <a:t>双一流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EDC24043-5F1E-B76C-129D-0DD4CE976ECC}"/>
              </a:ext>
            </a:extLst>
          </p:cNvPr>
          <p:cNvSpPr/>
          <p:nvPr/>
        </p:nvSpPr>
        <p:spPr>
          <a:xfrm>
            <a:off x="2937510" y="3035411"/>
            <a:ext cx="686960" cy="3156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2">
                    <a:lumMod val="25000"/>
                  </a:schemeClr>
                </a:solidFill>
              </a:rPr>
              <a:t>C++</a:t>
            </a:r>
            <a:endParaRPr kumimoji="1"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363A9359-2E9D-0954-EA0D-6B57883D5F7B}"/>
              </a:ext>
            </a:extLst>
          </p:cNvPr>
          <p:cNvSpPr/>
          <p:nvPr/>
        </p:nvSpPr>
        <p:spPr>
          <a:xfrm>
            <a:off x="2937510" y="3507567"/>
            <a:ext cx="686960" cy="3156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2">
                    <a:lumMod val="25000"/>
                  </a:schemeClr>
                </a:solidFill>
              </a:rPr>
              <a:t>Rust</a:t>
            </a:r>
            <a:endParaRPr kumimoji="1"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F11F9317-73A1-B817-CE2C-43CA2C310477}"/>
              </a:ext>
            </a:extLst>
          </p:cNvPr>
          <p:cNvSpPr/>
          <p:nvPr/>
        </p:nvSpPr>
        <p:spPr>
          <a:xfrm>
            <a:off x="2937510" y="3972056"/>
            <a:ext cx="686960" cy="3156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2">
                    <a:lumMod val="25000"/>
                  </a:schemeClr>
                </a:solidFill>
              </a:rPr>
              <a:t>Java</a:t>
            </a:r>
            <a:endParaRPr kumimoji="1"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0B2DAA8-3682-4D1F-9FD1-57D73A97B5D4}"/>
              </a:ext>
            </a:extLst>
          </p:cNvPr>
          <p:cNvSpPr/>
          <p:nvPr/>
        </p:nvSpPr>
        <p:spPr>
          <a:xfrm>
            <a:off x="2937510" y="4441534"/>
            <a:ext cx="955534" cy="3156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2">
                    <a:lumMod val="25000"/>
                  </a:schemeClr>
                </a:solidFill>
              </a:rPr>
              <a:t>Python</a:t>
            </a:r>
            <a:endParaRPr kumimoji="1"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5C469D1F-309E-EDB6-AB68-7603613DCD89}"/>
              </a:ext>
            </a:extLst>
          </p:cNvPr>
          <p:cNvSpPr/>
          <p:nvPr/>
        </p:nvSpPr>
        <p:spPr>
          <a:xfrm>
            <a:off x="2937510" y="4906023"/>
            <a:ext cx="517498" cy="3156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2">
                    <a:lumMod val="25000"/>
                  </a:schemeClr>
                </a:solidFill>
              </a:rPr>
              <a:t>Go</a:t>
            </a:r>
            <a:endParaRPr kumimoji="1"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Macintosh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一凡 张</dc:creator>
  <cp:lastModifiedBy>一凡 张</cp:lastModifiedBy>
  <cp:revision>4</cp:revision>
  <dcterms:created xsi:type="dcterms:W3CDTF">2024-01-07T07:03:52Z</dcterms:created>
  <dcterms:modified xsi:type="dcterms:W3CDTF">2024-01-07T07:30:09Z</dcterms:modified>
</cp:coreProperties>
</file>