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2" r:id="rId4"/>
    <p:sldId id="258" r:id="rId5"/>
    <p:sldId id="263" r:id="rId6"/>
    <p:sldId id="264" r:id="rId7"/>
    <p:sldId id="265" r:id="rId8"/>
    <p:sldId id="266" r:id="rId9"/>
    <p:sldId id="292" r:id="rId10"/>
    <p:sldId id="293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4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64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07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2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3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5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1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651B54-A821-481E-91C1-DDEE09EAFC33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BFD2-1FD1-4614-9708-311B09082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4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2626C-B9B5-435C-9027-A35E6E9B8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多项式（水）题选讲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BF305-9E2F-4436-B599-DDC29799B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镇海中学 罗煜翔</a:t>
            </a:r>
          </a:p>
        </p:txBody>
      </p:sp>
    </p:spTree>
    <p:extLst>
      <p:ext uri="{BB962C8B-B14F-4D97-AF65-F5344CB8AC3E}">
        <p14:creationId xmlns:p14="http://schemas.microsoft.com/office/powerpoint/2010/main" val="229888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63A49-A392-4BF8-8218-373DA251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、求和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70D41A-C946-4D9C-8042-390A4AF7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事实上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/>
                  <a:t>，就是当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的值，显然：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𝑏𝑛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由此可得：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事实上，右边已经是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次的多项式了，所以两端是相等的。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70D41A-C946-4D9C-8042-390A4AF7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534B3-1F0D-4211-BFA9-A49DAC37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、求和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528835-89FA-4952-AB92-CE9F0952E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现在我们就得到了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，由此可得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我们要求的是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，所以答案就是：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我们只需要多项式乘法和多项式求逆就可以解决这个问题。</a:t>
                </a:r>
                <a:endParaRPr lang="en-US" altLang="zh-CN" dirty="0"/>
              </a:p>
              <a:p>
                <a:r>
                  <a:rPr lang="zh-CN" altLang="en-US" dirty="0"/>
                  <a:t>具体实现时需要现在两端乘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保证可以分开计算，多组数据可以预处理伯努利数使得每次不需要求逆。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528835-89FA-4952-AB92-CE9F0952E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18986-558C-443D-8214-039D87F3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515CA-C2B9-4C24-9851-D9BA2D70A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5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C02E7-0199-4A1A-A282-9F513CE3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前置技能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948A0-4A13-493E-B93A-97A357AAB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FFT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NTT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多项式求逆、除法。</a:t>
                </a:r>
                <a:endParaRPr lang="en-US" altLang="zh-CN" dirty="0"/>
              </a:p>
              <a:p>
                <a:r>
                  <a:rPr lang="zh-CN" altLang="en-US" dirty="0"/>
                  <a:t>常见多项式算法的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实现。</a:t>
                </a:r>
                <a:endParaRPr lang="en-US" altLang="zh-CN" dirty="0"/>
              </a:p>
              <a:p>
                <a:r>
                  <a:rPr lang="zh-CN" altLang="en-US" dirty="0"/>
                  <a:t>基础的数论和组合计数知识。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948A0-4A13-493E-B93A-97A357AAB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DF9F-2059-4305-9386-B4B29B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欧拉数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58EEDE-7708-4F08-A4F3-6ACB945AA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，对所有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，求欧拉数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5s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由于欧拉数的对称性，只需要求前一半。</a:t>
                </a:r>
                <a:endParaRPr lang="en-US" altLang="zh-CN" dirty="0"/>
              </a:p>
              <a:p>
                <a:r>
                  <a:rPr lang="zh-CN" altLang="en-US" dirty="0"/>
                  <a:t>利用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，只需要做一次多项式乘法。但需要长度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，超过了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可以利用分治乘的方法变成一半长度，也可以用分治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做。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58EEDE-7708-4F08-A4F3-6ACB945AA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E7447-B54F-42DB-AA7D-ADC749D0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半在线卷积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0778E-B692-4C83-972C-166E2CE01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在很多问题中， 我们都要处理一下的半在线卷积：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给定且常数项为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在计算出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后给出。</a:t>
                </a:r>
                <a:endParaRPr lang="en-US" altLang="zh-CN" dirty="0"/>
              </a:p>
              <a:p>
                <a:r>
                  <a:rPr lang="zh-CN" altLang="en-US" dirty="0"/>
                  <a:t>可以使用分治算法解决这个问题：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 </a:t>
                </a:r>
                <a:r>
                  <a:rPr lang="en-US" altLang="zh-CN" dirty="0"/>
                  <a:t>solve(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表示只考虑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的下标在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范围内的情况。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取区间中点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，先递归处理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，利用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计算对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的和，然后递归处理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。取最大的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的幂代替中点可以优化常数。</a:t>
                </a:r>
                <a:endParaRPr lang="en-US" altLang="zh-CN" dirty="0"/>
              </a:p>
              <a:p>
                <a:r>
                  <a:rPr lang="zh-CN" altLang="en-US" dirty="0"/>
                  <a:t>事实上，这个分治可以改成每次分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叉，则每次需要计算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对转移。但注意到多项式只有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dirty="0"/>
                  <a:t> 种，且次数为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，于是复杂度为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𝑛𝐾</m:t>
                        </m:r>
                      </m:e>
                    </m:d>
                  </m:oMath>
                </a14:m>
                <a:r>
                  <a:rPr lang="zh-CN" altLang="en-US" dirty="0"/>
                  <a:t>，取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则每层复杂度不变，但每次能分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叉，总的复杂度变成了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。对于部分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甚至比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还要快！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0778E-B692-4C83-972C-166E2CE01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890" b="-4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00BB-BDC0-401E-8ED9-D9429394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、因式分解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45FC6F-BAAA-46DA-95DE-F5E7A8013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给定一个保证能分解成形如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均互不相同的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次多项式，将它因式分解。上述均模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=998244353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3s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由于在模意义下，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，所以将原多项式和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/>
                  <a:t> 就可以保证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。这可以通过先计算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模原多项式再做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/>
                  <a:t> 完成。</a:t>
                </a:r>
                <a:endParaRPr lang="en-US" altLang="zh-CN" dirty="0"/>
              </a:p>
              <a:p>
                <a:r>
                  <a:rPr lang="zh-CN" altLang="en-US" dirty="0"/>
                  <a:t>在保证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后，设当前多项式为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，每次随机一个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有很大概率与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有非平凡因子，然后递归处理即可。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45FC6F-BAAA-46DA-95DE-F5E7A8013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2DCB-3F52-4D8A-92FC-D82C98F8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、因式分解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E70594-6C60-4E50-B6E4-CA9A5BD5E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最后用得到的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试除即可得到所有的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如果均采用朴素的多项式操作，第一部分时间复杂度为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，第二部分由于次数最多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，于是复杂度为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，最后一部分时间为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将求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模原始多项式的步骤用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优化，就可以做到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E70594-6C60-4E50-B6E4-CA9A5BD5E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A0AB91-84DC-411B-824C-5C2B31D56C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上的多项式乘法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A0AB91-84DC-411B-824C-5C2B31D56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C00DBD-B049-40F0-9746-AA755D25F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给定两个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上的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次多项式，求他们的乘积。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3s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显然可以利用二维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解决，但常数较大。</a:t>
                </a:r>
                <a:endParaRPr lang="en-US" altLang="zh-CN" dirty="0"/>
              </a:p>
              <a:p>
                <a:r>
                  <a:rPr lang="zh-CN" altLang="en-US" dirty="0"/>
                  <a:t>考虑进行分治，问题在于如何快速计算两个元素的乘法。</a:t>
                </a:r>
                <a:endParaRPr lang="en-US" altLang="zh-CN" dirty="0"/>
              </a:p>
              <a:p>
                <a:r>
                  <a:rPr lang="zh-CN" altLang="en-US" dirty="0"/>
                  <a:t>一种做法是利用 </a:t>
                </a:r>
                <a:r>
                  <a:rPr lang="en-US" altLang="zh-CN" dirty="0" err="1"/>
                  <a:t>Nim</a:t>
                </a:r>
                <a:r>
                  <a:rPr lang="zh-CN" altLang="en-US" dirty="0"/>
                  <a:t>积，预处理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65535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内的原根和指数对数表，这样可以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计算乘法。而对于所有数，可以用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65535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内的乘法解决。常数和长度都比较小。</a:t>
                </a:r>
                <a:endParaRPr lang="en-US" altLang="zh-CN" dirty="0"/>
              </a:p>
              <a:p>
                <a:r>
                  <a:rPr lang="zh-CN" altLang="en-US" dirty="0"/>
                  <a:t>还可以利用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的多项式乘法算法。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C00DBD-B049-40F0-9746-AA755D25F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186B-9A23-49E9-86C3-CFAD1C00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、求和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11308-D2E2-4F86-AA99-F72E5E138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给定互质的正整数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，求所有无法表示成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dirty="0"/>
                  <a:t> 的数的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次方和。模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/>
                  <a:t>。多组数据。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1s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定义：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≥0∧∀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，那么要求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由伯努利数的经验，我们转而求形式幂级数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次项系数。</a:t>
                </a:r>
                <a:endParaRPr lang="en-US" altLang="zh-CN" dirty="0"/>
              </a:p>
              <a:p>
                <a:r>
                  <a:rPr lang="zh-CN" altLang="en-US" dirty="0"/>
                  <a:t>事实上一个布尔值是不太方便的，计数更接近我们平常的操作。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容易发现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于是对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时显然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11308-D2E2-4F86-AA99-F72E5E138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744" r="-3270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534B3-1F0D-4211-BFA9-A49DAC37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、求和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528835-89FA-4952-AB92-CE9F0952E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这表明，数列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,⋯,}</m:t>
                    </m:r>
                  </m:oMath>
                </a14:m>
                <a:r>
                  <a:rPr lang="zh-CN" altLang="en-US" dirty="0"/>
                  <a:t> 有递推式：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的时候，会有其他的特判。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若生成函数为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的次数小于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表示的就是其他的特判。</a:t>
                </a:r>
                <a:endParaRPr lang="en-US" altLang="zh-CN" dirty="0"/>
              </a:p>
              <a:p>
                <a:r>
                  <a:rPr lang="zh-CN" altLang="en-US" dirty="0"/>
                  <a:t>现在我们只需要求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528835-89FA-4952-AB92-CE9F0952E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9" t="-1163" r="-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5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1181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离子</vt:lpstr>
      <vt:lpstr>多项式（水）题选讲</vt:lpstr>
      <vt:lpstr>前置技能</vt:lpstr>
      <vt:lpstr>例1.欧拉数</vt:lpstr>
      <vt:lpstr>半在线卷积</vt:lpstr>
      <vt:lpstr>例2、因式分解</vt:lpstr>
      <vt:lpstr>例2、因式分解</vt:lpstr>
      <vt:lpstr>例题3、F_(2^32 )上的多项式乘法</vt:lpstr>
      <vt:lpstr>例题4、求和</vt:lpstr>
      <vt:lpstr>例题4、求和</vt:lpstr>
      <vt:lpstr>例题4、求和</vt:lpstr>
      <vt:lpstr>例题4、求和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多项式（卡常）简介</dc:title>
  <dc:creator>roylms@126.com</dc:creator>
  <cp:lastModifiedBy>pc</cp:lastModifiedBy>
  <cp:revision>17</cp:revision>
  <dcterms:created xsi:type="dcterms:W3CDTF">2020-07-30T13:42:22Z</dcterms:created>
  <dcterms:modified xsi:type="dcterms:W3CDTF">2020-07-31T01:57:13Z</dcterms:modified>
</cp:coreProperties>
</file>