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9F2E-B4DA-4E90-ABAD-52D5D122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A4706-CB48-4996-84DC-2010B9062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57DDB-C268-48EC-8A35-4492B5D0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A67DB-C0B3-42EA-9E2C-DDD1714B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80310-A73F-4A01-B2CF-1F4BAAB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7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6E211-9926-4C9C-BB1E-F08E7369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43252-06AB-4B42-B59B-DA6CBED0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4412F-7426-496C-B3A7-A93C8B5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7CBF7-B681-4793-B650-731F5D87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F4EEC-5DAA-4C42-8B6F-FB01DDF5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A32D8A-7FE5-464D-8D1B-ACD71DDB5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2B713-A385-473E-ABDE-E597673A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F994E-52AC-4226-872F-CDAEF9C2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E761-4F71-4DA2-9DF6-6C4CEB2E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6DF44-1086-406F-843E-A1DF028C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2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A942-5B54-4116-BEFB-31340F7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F98B1-0A4B-40B8-A600-EA8D01A9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79B08-B1B6-44D5-9F9B-4E384464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E763C-4340-48CC-8714-AC472DA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6F8F-EA94-42CF-82B8-6816C417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9D4E7-65B6-403E-8443-C7D66901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9F75F-0740-4DC9-8EFE-748D8EF1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99324-3705-4C08-9A66-FA6E9D2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BB086-8434-4B95-BC79-42AEA1AE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FA74C-AC7C-48BF-93D5-AC3140A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5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217EE-7E5F-4F7C-B1DA-92398C1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17479-AA76-4153-A75A-468EBC9AA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E4A2E-C33A-4D5C-9FB1-75CD53C7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D6C20-A2F2-48B5-9C9B-9B46AB72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0E89A-8B9B-4F97-9E85-E6D28C86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C1BE0-1BCB-449D-89FD-3A0457D7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70980-D57D-490B-B8EA-ED09A07C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81576-BDAD-43C0-BC02-66B2F619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B5086-67A2-4A0C-ACB2-BD0FAACA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33EA3D-5511-4E8F-9553-D89AA3B99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1A6265-BA68-4D21-95A4-CE730F7AC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F12A7-052D-417F-B303-D940E6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AAEA0-D6E4-4998-8E16-73803D94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7E3BFE-6B53-42DC-9E2F-34BB49D3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0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B4BE-BB28-4552-B779-2610A571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F7FCC3-A6FE-4974-AD7F-E43F0F37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C4DE6-F717-4E1B-86FF-82F71F5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FD916-B03D-4337-9D8E-A8623CFD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4B9BC3-4472-496B-A540-311258DB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70C0D-0244-483C-BD4F-4FB9E94D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C13AD-6D52-4E70-B8AD-DD8DEFFD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21DB-27B4-4FB8-B891-1126C06D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24E96-29E5-4658-BA3F-421E9115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E8D92-911D-49CD-9387-0A3A67296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86E47-8E3A-4B11-A39C-2E59C058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402B2-D74E-4B85-A80D-8DDEADEF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BD2A4-74E5-4796-8FDE-A89EED17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6F113-D9AD-45E2-91F3-601192F7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E90EC-CC4B-4047-956C-91C16F1A8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825A8-CA3C-482F-BFA6-0D61FB38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EFC09-0560-4907-8202-1BEEB6C8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0E8C9-E9A8-4DC2-A93A-7BC9DB22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9C496-B116-4F82-ADCE-2D06B814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5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37C3A2-50F4-4236-B690-3C34158C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99FE0-D80F-4534-AE72-138DB5C9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91BFD-4949-40B9-B717-A7E37DCF1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23F-59B6-423E-8766-9A80DA5A9A2E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FE862-9C5D-47B2-8D2E-E75574D58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98A0C-3CB9-4F33-812D-C025CA4D9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1976-ED89-40D4-A9FB-2751C6F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895F5A-E242-4BD7-B0B2-94161D35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使用拉格朗日插值求次方和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A36188-A227-4D75-9C7F-C1CE2A4C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次方和</a:t>
            </a:r>
            <a:r>
              <a:rPr lang="en-US" altLang="zh-CN" dirty="0"/>
              <a:t>S(</a:t>
            </a:r>
            <a:r>
              <a:rPr lang="en-US" altLang="zh-CN" dirty="0" err="1"/>
              <a:t>n,k</a:t>
            </a:r>
            <a:r>
              <a:rPr lang="en-US" altLang="zh-CN" dirty="0"/>
              <a:t>)=1^k+2^k+…+</a:t>
            </a:r>
            <a:r>
              <a:rPr lang="en-US" altLang="zh-CN" dirty="0" err="1"/>
              <a:t>n^k</a:t>
            </a:r>
            <a:r>
              <a:rPr lang="zh-CN" altLang="en-US" dirty="0"/>
              <a:t>应为一个</a:t>
            </a:r>
            <a:r>
              <a:rPr lang="en-US" altLang="zh-CN" dirty="0"/>
              <a:t>k+1</a:t>
            </a:r>
            <a:r>
              <a:rPr lang="zh-CN" altLang="en-US" dirty="0"/>
              <a:t>次多项式</a:t>
            </a:r>
            <a:endParaRPr lang="en-US" altLang="zh-CN" dirty="0"/>
          </a:p>
          <a:p>
            <a:r>
              <a:rPr lang="zh-CN" altLang="en-US" dirty="0"/>
              <a:t>利用拉格朗日插值求这个多项式就可以求解次方和了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7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0D00A-4953-4C6B-8778-7A56F53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B93D7C-2EEC-458D-9595-3A7879171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核心在于，通过</a:t>
                </a:r>
                <a:r>
                  <a:rPr lang="en-US" altLang="zh-CN" dirty="0" err="1"/>
                  <a:t>A+Bi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，得到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及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(A, B</a:t>
                </a:r>
                <a:r>
                  <a:rPr lang="zh-CN" altLang="en-US" dirty="0"/>
                  <a:t>均为实数序列。）</a:t>
                </a:r>
                <a:endParaRPr lang="en-US" altLang="zh-CN" dirty="0"/>
              </a:p>
              <a:p>
                <a:r>
                  <a:rPr lang="zh-CN" altLang="en-US" dirty="0"/>
                  <a:t>这样，我们可以把求两个实数序列的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优化成求一个复数序列的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，相当于优化了常数。</a:t>
                </a:r>
                <a:endParaRPr lang="en-US" altLang="zh-CN" dirty="0"/>
              </a:p>
              <a:p>
                <a:r>
                  <a:rPr lang="zh-CN" altLang="en-US" dirty="0"/>
                  <a:t>注意到实数序列的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是有冗余的：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acc>
                          </m:e>
                        </m:nary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p>
                            </m:sSubSup>
                          </m:e>
                        </m:nary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B93D7C-2EEC-458D-9595-3A7879171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2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879B8-9AAA-4450-A8C2-BD3AC473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73533A-3782-4AC7-B84D-A4AD89175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我们还需要利用</a:t>
                </a:r>
                <a:r>
                  <a:rPr lang="en-US" altLang="zh-CN" sz="2400" dirty="0"/>
                  <a:t>FFT</a:t>
                </a:r>
                <a:r>
                  <a:rPr lang="zh-CN" altLang="en-US" sz="2400" dirty="0"/>
                  <a:t>的线性性，即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可以得到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𝑖𝐹𝐹𝑇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根据实数序列</a:t>
                </a:r>
                <a:r>
                  <a:rPr lang="en-US" altLang="zh-CN" sz="2400" dirty="0"/>
                  <a:t>FFT</a:t>
                </a:r>
                <a:r>
                  <a:rPr lang="zh-CN" altLang="en-US" sz="2400" dirty="0"/>
                  <a:t>性质有：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下式两边求共轭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73533A-3782-4AC7-B84D-A4AD89175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1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F14E9-8CC4-48CB-97DA-52FEF749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41C951-DDE9-4BD0-911E-609F8EC7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ℱ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𝑖𝐵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ℱ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𝑖𝐵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ℱ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𝑖𝐵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ℱ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𝑖𝐵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dirty="0"/>
                  <a:t>因此两次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就可以优化到一次。</a:t>
                </a:r>
                <a:endParaRPr lang="en-US" altLang="zh-CN" dirty="0"/>
              </a:p>
              <a:p>
                <a:r>
                  <a:rPr lang="zh-CN" altLang="en-US" dirty="0"/>
                  <a:t>另外我们还想把两次</a:t>
                </a:r>
                <a:r>
                  <a:rPr lang="en-US" altLang="zh-CN" dirty="0"/>
                  <a:t>IFFT</a:t>
                </a:r>
                <a:r>
                  <a:rPr lang="zh-CN" altLang="en-US" dirty="0"/>
                  <a:t>也优化到一次。已知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直接算出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𝐹𝐹𝑇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𝑖𝐵</m:t>
                        </m:r>
                      </m:e>
                    </m:d>
                  </m:oMath>
                </a14:m>
                <a:r>
                  <a:rPr lang="zh-CN" altLang="en-US" dirty="0"/>
                  <a:t>，然后对它做</a:t>
                </a:r>
                <a:r>
                  <a:rPr lang="en-US" altLang="zh-CN" dirty="0"/>
                  <a:t>IFFT</a:t>
                </a:r>
                <a:r>
                  <a:rPr lang="zh-CN" altLang="en-US"/>
                  <a:t>，结果拆分实部虚部即可。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41C951-DDE9-4BD0-911E-609F8EC7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0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129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使用拉格朗日插值求次方和</vt:lpstr>
      <vt:lpstr>MTT</vt:lpstr>
      <vt:lpstr>MTT</vt:lpstr>
      <vt:lpstr>MTT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使用拉格朗日插值求次方和</dc:title>
  <dc:creator>Arctous</dc:creator>
  <cp:lastModifiedBy>Arctous</cp:lastModifiedBy>
  <cp:revision>14</cp:revision>
  <dcterms:created xsi:type="dcterms:W3CDTF">2018-05-13T04:43:22Z</dcterms:created>
  <dcterms:modified xsi:type="dcterms:W3CDTF">2018-05-13T05:39:24Z</dcterms:modified>
</cp:coreProperties>
</file>