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-10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B497A-12D6-44BC-A939-E9383D176B62}" type="datetimeFigureOut">
              <a:rPr lang="zh-CN" altLang="en-US" smtClean="0"/>
              <a:t>2018-7-29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1E940-1DFB-4104-8E69-BBCB1570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829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1E940-1DFB-4104-8E69-BBCB1570D92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830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A3449CB-AA96-4781-957E-708CC8572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95241ABC-226F-44F8-8A9E-68C8E6205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CD762F1-CA69-4443-8907-F317E10E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2C93-1938-4AB4-8E9B-E261B0D5E756}" type="datetimeFigureOut">
              <a:rPr lang="zh-CN" altLang="en-US" smtClean="0"/>
              <a:t>2018-7-29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A7DC93F-98AE-4E8A-BE36-48C015DD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77DA39A-1E91-42BC-B716-6B3E4D0F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BD3F-90B5-4385-A2CD-4E5239FF3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11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6D4A982-4714-492E-A4D4-CF4833C9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19AD4621-4099-45FE-A7FE-69F5CB536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C809E95-61C6-4CA9-BEB8-5FD53D79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2C93-1938-4AB4-8E9B-E261B0D5E756}" type="datetimeFigureOut">
              <a:rPr lang="zh-CN" altLang="en-US" smtClean="0"/>
              <a:t>2018-7-29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2D8BC55-7856-483D-8A1B-EE31429C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8CE956D-A62A-4329-8420-16B76779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BD3F-90B5-4385-A2CD-4E5239FF3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57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95372AC2-5D3E-420C-8618-EBB4D895C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161CD9C5-9D16-4FEC-96F6-61BA9BBB3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60AC8AE-B532-4E7B-BEDC-1CDC7D9F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2C93-1938-4AB4-8E9B-E261B0D5E756}" type="datetimeFigureOut">
              <a:rPr lang="zh-CN" altLang="en-US" smtClean="0"/>
              <a:t>2018-7-29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1994D61-6DA4-46C1-9D53-0A5079AC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42CAB9E-26F3-43F7-8BCE-57F1523E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BD3F-90B5-4385-A2CD-4E5239FF3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91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9335AA9-6F60-47B0-BC77-110395D0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4737B79-2426-44B9-92A7-E4BD7B64C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297D708-3DEF-4F11-914E-C654F411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2C93-1938-4AB4-8E9B-E261B0D5E756}" type="datetimeFigureOut">
              <a:rPr lang="zh-CN" altLang="en-US" smtClean="0"/>
              <a:t>2018-7-29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F9C138E-09DD-40D1-A8B2-C4AD1FAE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55BD7EE-5A7A-4830-86FD-260B1ED7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BD3F-90B5-4385-A2CD-4E5239FF3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18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E7BC5BF-6D55-4B7E-828C-F03C61E44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D38AA98-FFF1-438B-9AF2-8D55824AC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E330BF6-8CB1-4C50-B43A-EA9E9AB2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2C93-1938-4AB4-8E9B-E261B0D5E756}" type="datetimeFigureOut">
              <a:rPr lang="zh-CN" altLang="en-US" smtClean="0"/>
              <a:t>2018-7-29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9ECB2E4-E2CD-4D10-BB3E-92A05844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A6EE12C-19E9-4D33-8A03-FC74A400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BD3F-90B5-4385-A2CD-4E5239FF3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15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C02A0E-B871-46F8-A2D6-F764A8ABE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1927F41-6CE1-4DC2-8BC2-22702C71A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146861C5-68D1-405B-86A9-16A393EBD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44005F0-EC63-4FB0-A023-DFBE4A9B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2C93-1938-4AB4-8E9B-E261B0D5E756}" type="datetimeFigureOut">
              <a:rPr lang="zh-CN" altLang="en-US" smtClean="0"/>
              <a:t>2018-7-29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5ACB042-8E8B-43A7-8DBB-9CF5A12B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D29A12D-73AB-48FC-96C3-74C194A12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BD3F-90B5-4385-A2CD-4E5239FF3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13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DD862F6-574B-4DB4-88F2-EBB1073D8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CD075E3-0529-4308-86E9-69863DD6F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2961611-67A1-4B2E-AD95-A413DABF7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3E245632-E404-4D08-8EE3-F1227B9DB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AF0BD3E2-8E79-4CAF-B9C0-E09C5CB55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E7C8A270-E464-4DB2-871B-550A07C6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2C93-1938-4AB4-8E9B-E261B0D5E756}" type="datetimeFigureOut">
              <a:rPr lang="zh-CN" altLang="en-US" smtClean="0"/>
              <a:t>2018-7-29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B7207F95-92DF-4CC9-B4C1-B615EE26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15BB783C-CF1E-45F2-BB20-13306E43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BD3F-90B5-4385-A2CD-4E5239FF3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26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A7C19A4-EC41-4778-A48B-E4C068BA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EEBFF43A-3120-40C3-B11C-B05E78AF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2C93-1938-4AB4-8E9B-E261B0D5E756}" type="datetimeFigureOut">
              <a:rPr lang="zh-CN" altLang="en-US" smtClean="0"/>
              <a:t>2018-7-29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F92916E-A1B9-4976-90D1-7A7894C4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266225F-55CF-46B6-BB2E-668B816B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BD3F-90B5-4385-A2CD-4E5239FF3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05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E60B0CFA-C47A-4DEF-9954-FA6DF5436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2C93-1938-4AB4-8E9B-E261B0D5E756}" type="datetimeFigureOut">
              <a:rPr lang="zh-CN" altLang="en-US" smtClean="0"/>
              <a:t>2018-7-29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7A468093-1BC1-41F6-9CC0-5F3EF54C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8F9F07F-9ED4-4918-BF84-63868659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BD3F-90B5-4385-A2CD-4E5239FF3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66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79B533A-72B8-489D-A83D-998AB608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CE5524D-4CD2-4E6B-827F-B532CC499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770F9D5B-AFAF-4616-AFF0-A0E8E5061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4FBA1D2-32CA-44D2-ACCA-68BDEC9D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2C93-1938-4AB4-8E9B-E261B0D5E756}" type="datetimeFigureOut">
              <a:rPr lang="zh-CN" altLang="en-US" smtClean="0"/>
              <a:t>2018-7-29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6D53526-A435-45EE-8A3D-ECCEC2BF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AF8E997-B597-44F1-9BEE-232B2071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BD3F-90B5-4385-A2CD-4E5239FF3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57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FA2516A-C802-4BF5-97D5-AAD1FD53F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9DBB2764-5EE5-4BBF-961B-52C0FC4BF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E8FEFCB-55D9-4F30-B1EB-878B555A5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0B2697E-A653-4F70-A64F-193F47C9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2C93-1938-4AB4-8E9B-E261B0D5E756}" type="datetimeFigureOut">
              <a:rPr lang="zh-CN" altLang="en-US" smtClean="0"/>
              <a:t>2018-7-29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FDF59D5-73C5-44AA-B5BD-29501139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C435D0C-A429-411F-958E-81BE6AB0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BD3F-90B5-4385-A2CD-4E5239FF3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39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14D1C46C-128E-4177-9F7E-32D951BB2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3F254A6-9212-4C8F-A087-8320011FE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DD43B7C-ECA1-45FA-95D0-1614DBE37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82C93-1938-4AB4-8E9B-E261B0D5E756}" type="datetimeFigureOut">
              <a:rPr lang="zh-CN" altLang="en-US" smtClean="0"/>
              <a:t>2018-7-29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96D9A51-B544-4252-B434-062C5649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54201AF-B703-47DC-9FF4-F655210BF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ABD3F-90B5-4385-A2CD-4E5239FF3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1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A63689D6-4943-4913-B423-EEE1B2506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Incidence algebra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xmlns="" id="{250A60F3-6B25-4620-A3A5-CC986F2630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≤</m:t>
                        </m:r>
                      </m:e>
                    </m:d>
                  </m:oMath>
                </a14:m>
                <a:r>
                  <a:rPr lang="zh-CN" altLang="en-US" dirty="0"/>
                  <a:t>为一偏序集。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为定义在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中的一个区间上，即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begChr m:val="|"/>
                        <m:endChr m:val="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/>
                  <a:t>上的两个函数。定义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的卷积为：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式中，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取遍满足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的所有整数。</a:t>
                </a:r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定义</a:t>
                </a:r>
                <a:r>
                  <a:rPr lang="en-US" altLang="zh-CN" dirty="0"/>
                  <a:t>delta function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接下来我们就可以定义正交。若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满足，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则称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正交。</a:t>
                </a:r>
                <a:endParaRPr lang="en-US" altLang="zh-CN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0A60F3-6B25-4620-A3A5-CC986F263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12" t="-14426" b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087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125F03A-3DA3-4D07-B065-9B62372C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0D5C550-2E74-4FB8-8B6C-038CB609E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57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BBBCB0B-7B62-428B-B870-9CC463CF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Incidence algebra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93795D95-EB67-4EB1-9DCB-A15032D5E5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接下来就可以得到反演变换了。若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我们设法找出与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正交的函数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，则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795D95-EB67-4EB1-9DCB-A15032D5E5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27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C58ADA-45CD-4B61-A4AB-00B24AA9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Zeta function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0BCAEC8E-C458-4DD4-AB0A-36089A81CD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在很多反演问题中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，此时称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zh-CN" altLang="en-US" dirty="0"/>
                  <a:t>函数。于是我们常常需要寻找某偏序集上与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zh-CN" altLang="en-US" dirty="0"/>
                  <a:t>函数正交的函数，一般称之为偏序集上的莫比乌斯函数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。莫比乌斯函数的一般形式为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  <m:sup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nary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CAEC8E-C458-4DD4-AB0A-36089A81CD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94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3A9D3AC-79CF-4805-9C25-918E4398C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2B44684E-0C90-4248-A3B2-F88E0A9D38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为集合的集合，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zh-CN" altLang="en-US" dirty="0"/>
                  <a:t>为包含关系。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en-US" altLang="zh-CN" dirty="0"/>
              </a:p>
              <a:p>
                <a:r>
                  <a:rPr lang="zh-CN" altLang="en-US" dirty="0"/>
                  <a:t>此时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即为容斥原理。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44684E-0C90-4248-A3B2-F88E0A9D38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43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933D0C0-957F-4862-84B1-D87C7FADF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整数的大小关系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43290BC5-FF16-467F-B18F-1601231FBF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令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为整数集合，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zh-CN" altLang="en-US" dirty="0"/>
                  <a:t>为大小关系。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则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也就是通过前缀和求单个元素值。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290BC5-FF16-467F-B18F-1601231FBF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90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EA47215-4A57-4293-B4D4-0606930D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偏序集的直积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B8CB3299-D805-4AD0-93CA-FC069EBCCF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为两偏序集。在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dirty="0"/>
                  <a:t>上定义关系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，使得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则称偏序集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≤)</m:t>
                    </m:r>
                  </m:oMath>
                </a14:m>
                <a:r>
                  <a:rPr lang="zh-CN" altLang="en-US" dirty="0"/>
                  <a:t>为以上两个偏序集的直积。</a:t>
                </a:r>
                <a:endParaRPr lang="en-US" altLang="zh-CN" dirty="0"/>
              </a:p>
              <a:p>
                <a:r>
                  <a:rPr lang="zh-CN" altLang="en-US" dirty="0"/>
                  <a:t>对于偏序集直积的</a:t>
                </a:r>
                <a:r>
                  <a:rPr lang="en-US" altLang="zh-CN" dirty="0"/>
                  <a:t>Mobius</a:t>
                </a:r>
                <a:r>
                  <a:rPr lang="zh-CN" altLang="en-US" dirty="0"/>
                  <a:t>函数，有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根据这一性质，就可以较为方便地计算一大类偏序集上的</a:t>
                </a:r>
                <a:r>
                  <a:rPr lang="en-US" altLang="zh-CN" dirty="0"/>
                  <a:t>Mobius</a:t>
                </a:r>
                <a:r>
                  <a:rPr lang="zh-CN" altLang="en-US" dirty="0"/>
                  <a:t>反演。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CB3299-D805-4AD0-93CA-FC069EBCCF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494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3627224-4536-448F-BDDD-DBEB03AF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整数的整除关系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3E9557AE-67FE-450C-9174-F66E1F8CC6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令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为整数集合，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为整除关系。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则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这就是我们所熟知的莫比乌斯反演。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9557AE-67FE-450C-9174-F66E1F8CC6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23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62A43A4-4357-4E53-AB26-2A223740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集合的划分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B778D571-46D5-49E2-A377-8C3A05DEE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55492"/>
            <a:ext cx="10515600" cy="1091603"/>
          </a:xfrm>
        </p:spPr>
      </p:pic>
    </p:spTree>
    <p:extLst>
      <p:ext uri="{BB962C8B-B14F-4D97-AF65-F5344CB8AC3E}">
        <p14:creationId xmlns:p14="http://schemas.microsoft.com/office/powerpoint/2010/main" val="62130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917898E-8E20-4E55-838E-73B0D45D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</a:t>
            </a:r>
            <a:r>
              <a:rPr lang="zh-CN" altLang="en-US" dirty="0"/>
              <a:t>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5D4F4730-939E-43AF-B54D-992CE76EB4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对偏序集上的函数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，定义其左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Ζ</m:t>
                    </m:r>
                  </m:oMath>
                </a14:m>
                <a:r>
                  <a:rPr lang="zh-CN" altLang="en-US" dirty="0"/>
                  <a:t>变换及右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Ζ</m:t>
                    </m:r>
                  </m:oMath>
                </a14:m>
                <a:r>
                  <a:rPr lang="zh-CN" altLang="en-US" dirty="0"/>
                  <a:t>变换为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b="0" dirty="0"/>
                  <a:t/>
                </a:r>
                <a:br>
                  <a:rPr lang="en-US" altLang="zh-CN" b="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类似于傅里叶变换，偏序集上的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Ζ</m:t>
                    </m:r>
                  </m:oMath>
                </a14:m>
                <a:r>
                  <a:rPr lang="zh-CN" altLang="en-US" dirty="0"/>
                  <a:t>变换能够将卷积化为点积。而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Ζ</m:t>
                    </m:r>
                  </m:oMath>
                </a14:m>
                <a:r>
                  <a:rPr lang="zh-CN" altLang="en-US" dirty="0"/>
                  <a:t>变换的逆变换则是莫比乌斯变换。</a:t>
                </a:r>
                <a:endParaRPr lang="en-US" altLang="zh-CN" dirty="0"/>
              </a:p>
              <a:p>
                <a:r>
                  <a:rPr lang="zh-CN" altLang="en-US" dirty="0"/>
                  <a:t>利用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Ζ</m:t>
                    </m:r>
                  </m:oMath>
                </a14:m>
                <a:r>
                  <a:rPr lang="zh-CN" altLang="en-US" dirty="0"/>
                  <a:t>变换能解决子集卷积、以及求正交函数等问题。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4F4730-939E-43AF-B54D-992CE76EB4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146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217</Words>
  <Application>Microsoft Office PowerPoint</Application>
  <PresentationFormat>自定义</PresentationFormat>
  <Paragraphs>34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Incidence algebra</vt:lpstr>
      <vt:lpstr>Incidence algebra</vt:lpstr>
      <vt:lpstr>Zeta function</vt:lpstr>
      <vt:lpstr>容斥原理</vt:lpstr>
      <vt:lpstr>整数的大小关系</vt:lpstr>
      <vt:lpstr>偏序集的直积</vt:lpstr>
      <vt:lpstr>整数的整除关系</vt:lpstr>
      <vt:lpstr>集合的划分</vt:lpstr>
      <vt:lpstr>Z变换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Incidence algebra</dc:title>
  <dc:creator>Arctous</dc:creator>
  <cp:lastModifiedBy>admin</cp:lastModifiedBy>
  <cp:revision>29</cp:revision>
  <dcterms:created xsi:type="dcterms:W3CDTF">2018-07-28T15:35:43Z</dcterms:created>
  <dcterms:modified xsi:type="dcterms:W3CDTF">2018-07-29T00:38:26Z</dcterms:modified>
</cp:coreProperties>
</file>