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366200" y="383112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6808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8088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514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13662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8088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2514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366200" y="3553200"/>
            <a:ext cx="7224120" cy="53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931320" y="756720"/>
            <a:ext cx="80938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1366200" y="3553200"/>
            <a:ext cx="7224120" cy="53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6808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366200" y="383112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6808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8088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514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3662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8088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2514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366200" y="3553200"/>
            <a:ext cx="7224120" cy="53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931320" y="756720"/>
            <a:ext cx="80938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6808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366200" y="383112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6808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8088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51400" y="363204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13662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8088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251400" y="3831120"/>
            <a:ext cx="232596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931320" y="756720"/>
            <a:ext cx="80938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3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68080" y="383112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8080" y="3632040"/>
            <a:ext cx="3525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366200" y="3831120"/>
            <a:ext cx="7224120" cy="18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单击此处编辑母版标题样式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9370A3-B23A-41D5-BB76-8BBD2A12F3E6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4/5/19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12AFA4-690D-4656-9EC1-28846CACED00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单击鼠标编辑大纲文字格式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第二个大纲级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第三大纲级别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第四大纲级别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第五大纲级别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第六大纲级别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第七大纲级别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单击此处编辑母版标题样式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编辑母版文本样式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第二级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第三级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第四级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第五级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0C6AC2-790C-4FE6-9419-0061CE63693A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4/5/19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A3AC1F-8BC2-46AC-980B-C29A52669C36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808080"/>
                </a:solidFill>
                <a:latin typeface="Trebuchet MS"/>
              </a:rPr>
              <a:t>编辑母版文本样式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编辑母版文本样式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D2555C-6672-4BC3-99E1-D53C3EBCC55E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4/5/19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C19646-A7BB-4DD7-8089-1B85B71EE217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2" name="CustomShape 18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c0e474"/>
                </a:solidFill>
                <a:latin typeface="Arial"/>
              </a:rPr>
              <a:t>“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33" name="CustomShape 19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c0e474"/>
                </a:solidFill>
                <a:latin typeface="Arial"/>
              </a:rPr>
              <a:t>”</a:t>
            </a:r>
            <a:endParaRPr b="0" lang="en-US" sz="8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二分专题选讲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wuvin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简单题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2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你有一个底部宽为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2N-1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的金字塔，除了底层以外，每一个位置的数都是下面三个数的中位数。求塔顶的数是多少？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N≤100000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5" name="图片 5" descr=""/>
          <p:cNvPicPr/>
          <p:nvPr/>
        </p:nvPicPr>
        <p:blipFill>
          <a:blip r:embed="rId1"/>
          <a:stretch/>
        </p:blipFill>
        <p:spPr>
          <a:xfrm>
            <a:off x="1202040" y="3865320"/>
            <a:ext cx="6999480" cy="205668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5662440" y="324432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简单题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77160" y="2160720"/>
            <a:ext cx="8596440" cy="440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二分一下顶端的数是多少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然后把大于等于二分数值的变成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，小于的变成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然后相连的两个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下一层还是两个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同理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010101010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这样的序列会取反一部分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11001010101011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100010101011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0000101011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00001011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000011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0030680" y="59698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50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1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1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1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8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10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2" dur="1000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1000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10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9" dur="1000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1000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100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6" dur="1000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1000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1000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3" dur="1000" fill="hold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简单题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3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有一个长度为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的序列，每个数在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[1,N]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之间。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现在进行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次操作，每次操作为指定一个区间，然后将这个区间内的元素升序排序。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最后询问一次第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数的数值是多少？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N,K≤100000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2S 256M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先二分一下，把大于等于二分数值的变成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，小于的变成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现在把这个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0039320" y="585684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70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01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分数规划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分数规划问题就是指这样的一类问题：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你有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个物品，如果你选择第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个物品则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Xi=1,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否则为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。你的选择可能有一些不同的限制。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定义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F(X)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表示方案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下你的收益，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G(X)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表示方案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下你的代价。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都是关于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的线性函数。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现在你需要求解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使得最大化。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二分一下你能得到的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R(X)=y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把问题变为验证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与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F(X)-yG(X)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的大小关系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简单题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4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一张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个点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条边的有向图，每条边有一个边权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Wi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求一个环满足使之的平均边权最大。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N,M≤5000 Wi∈[-1e9,1e9]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二分平均值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然后每条边减去平均值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变为查找是否存在正环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可以使用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9818280" y="5856840"/>
            <a:ext cx="54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简单题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5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一个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个点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条边的图（不一定连通）。一个子图的优美程度定义为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现在你需要求出最大能得到的优美程度是多少？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33" dur="indefinite" restart="never" nodeType="tmRoot">
          <p:childTnLst>
            <p:seq>
              <p:cTn id="3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照套路我们二分一下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然后点带负权，边带正权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选择边必须选择点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898200" y="6041520"/>
            <a:ext cx="54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110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2" dur="10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3" dur="10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10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9" dur="10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10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10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6" dur="10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10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10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3" dur="100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100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带权二分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我也不知道这个叫啥，姑且称作带权二分吧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（虽然有称为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凸优化的，但是觉得这个名字不太好，带权二分更显然一点）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这个操作可以解决很多带有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限制的问题（也就是限制你某些东西的使用次数为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将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有限制的问题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的复杂度变为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限制的问题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)*logV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是二分的值域）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大概现在可查的最早使用了这样一个技巧的题目是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2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7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4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1" dur="10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10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10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8" dur="100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9" dur="1000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开题闲话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Q: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你是谁啊？我怎么没见过你？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哦，我是菜鸡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WUVIN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，现在在五道口幼儿园提前上幼儿园。你没见过我也很正常，</a:t>
            </a:r>
            <a:r>
              <a:rPr b="0" lang="en-US" sz="1800" spc="-1" strike="sngStrike">
                <a:solidFill>
                  <a:srgbClr val="404040"/>
                </a:solidFill>
                <a:latin typeface="Trebuchet MS"/>
              </a:rPr>
              <a:t>去年和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前年我还是和你们一样坐在台下听课的萌新，这是第一次在一大片人前露面，相信今后大家见面机会还会很多。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Q: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你讲二分？你怎么这么菜啊？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你说的都对，今天确实讲二分，我也确实很菜。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Q:……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4" name="图片 4" descr=""/>
          <p:cNvPicPr/>
          <p:nvPr/>
        </p:nvPicPr>
        <p:blipFill>
          <a:blip r:embed="rId1"/>
          <a:stretch/>
        </p:blipFill>
        <p:spPr>
          <a:xfrm>
            <a:off x="6095880" y="3429000"/>
            <a:ext cx="3291480" cy="211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简单题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6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给你一个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个点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条边无向带权连通图，每条边是黑色或白色。让你求一棵最小权的恰好有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条白色边的生成树。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N&lt;=50000,M&lt;=100000,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所有数据边权为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[1,100]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中的正整数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400" dur="indefinite" restart="never" nodeType="tmRoot">
          <p:childTnLst>
            <p:seq>
              <p:cTn id="4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32880" y="562680"/>
            <a:ext cx="8596440" cy="5562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如果我们对所有白色边的边权增加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M*maxW,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那么最小生成树会得到一个白色边尽量少的方案。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如果我们对所有白色边的边权增加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-M*maxW,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那么最小生成树会得到一个白色边尽量多的方案。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我们定义这个给白色边的额外权值为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。随着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从小到大遍历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[-M*maxW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M*maxW]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，那么我们的最优方案中的白色边会逐渐减少。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如果某个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下，我们最优方案刚好得到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条边，那么这就是原题的最优解。因为最终代价为 原题的最优解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+C*K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其中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都是常数，所以说最优解和原题是同一个最优解。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所以我们可以二分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值，然后使用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kruskal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生成树即可。（假设白色边和黑色代价一样的时候选择白色边）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但是注意一个细节，随着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的增加，白色边边数只是单调不增而已，可能出现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C=1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是得到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5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条白色边，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C=1+eps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是就是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条白色边，这是因为可能存在可以代替白色边的权值刚好之比白色边大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的黑色边。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9855000" y="5941080"/>
            <a:ext cx="54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150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02" dur="indefinite" restart="never" nodeType="tmRoot">
          <p:childTnLst>
            <p:seq>
              <p:cTn id="403" dur="indefinite" nodeType="mainSeq">
                <p:childTnLst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9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10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6" dur="1000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1000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10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3" dur="1000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1000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10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10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" dur="10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7" dur="10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10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3" dur="10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4" dur="1000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5" dur="1000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" dur="10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1" dur="1000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1000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简单题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7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77160" y="2160720"/>
            <a:ext cx="8596440" cy="408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最近迷上了一个分割序列的游戏。在这个游戏里，小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需要将一个长度为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的非负整 数序列分割成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K+l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个非空的子序列。为了得到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                                                                                                +l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个子序列， 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将重复进行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次以下的 步骤： 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．小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首先选择一个长度超过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的序列（一开始小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只有一个长度为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的序列一一也就是 一开始得到的整个序列）； 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．选择一个位置，并通过这个位置将这个序列分割成连续的两个非空的新序列。 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每次进行上述步骤之后，小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将会得到一定的分数。这个分数为两个新序列中元素和的 乘积。小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希望选择一种最佳的分割方案，使得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轮（次）之后，小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的总得分最大。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数据满足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2≤n≤100000,1≤k≤min(n-1</a:t>
            </a:r>
            <a:r>
              <a:rPr b="0" lang="en-US" sz="1800" spc="-1" strike="sngStrike">
                <a:solidFill>
                  <a:srgbClr val="404040"/>
                </a:solidFill>
                <a:latin typeface="Trebuchet MS"/>
              </a:rPr>
              <a:t>，</a:t>
            </a:r>
            <a:r>
              <a:rPr b="0" lang="en-US" sz="1800" spc="-1" strike="sngStrike">
                <a:solidFill>
                  <a:srgbClr val="404040"/>
                </a:solidFill>
                <a:latin typeface="Trebuchet MS"/>
              </a:rPr>
              <a:t>200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0≤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数值范围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ai≤10</a:t>
            </a:r>
            <a:r>
              <a:rPr b="0" lang="en-US" sz="1800" spc="-1" strike="noStrike" baseline="30000">
                <a:solidFill>
                  <a:srgbClr val="404040"/>
                </a:solidFill>
                <a:latin typeface="Trebuchet MS"/>
              </a:rPr>
              <a:t>4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453" dur="indefinite" restart="never" nodeType="tmRoot">
          <p:childTnLst>
            <p:seq>
              <p:cTn id="4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77160" y="914400"/>
            <a:ext cx="8596440" cy="512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Ans = C –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每一段内任意两个数的两两的乘积之和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传统做法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O(NK)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的斜率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DP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我们来参数二分 —— 给每次划分附上一个额外的代价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当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C= +∞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时，答案是只分一段。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当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C=0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时，答案是每个数割一刀，分成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段。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分的段数随着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的增长而减少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于是可以采用刚刚类似的二分方法。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二分之后就是正常的斜率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了。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最终复杂度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O(nlogV)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9917280" y="6041520"/>
            <a:ext cx="54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180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5" dur="indefinite" restart="never" nodeType="tmRoot">
          <p:childTnLst>
            <p:seq>
              <p:cTn id="4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[Sdoi2016]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征途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Pine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开始了从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地到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地的征途。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从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地到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地的路可以划分成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段，相邻两段路的分界点设有休息站。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Pine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计划用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天到达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地。除第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天外，每一天晚上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Pine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都必须在休息站过夜。所 以，一段路必须在同一天中走完。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Pine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希望每一天走的路长度尽可能相近，所以他希望每一天走的路的长度的方差尽 可能小。 帮助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Pine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求出最小方差是多少。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1≤n≤3000,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保证从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到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的总路程不超过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30000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使用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ΣXi</a:t>
            </a:r>
            <a:r>
              <a:rPr b="0" lang="en-US" sz="1800" spc="-1" strike="noStrike" baseline="30000">
                <a:solidFill>
                  <a:srgbClr val="404040"/>
                </a:solidFill>
                <a:latin typeface="Trebuchet MS"/>
              </a:rPr>
              <a:t>2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-(ΣXi/m)</a:t>
            </a:r>
            <a:r>
              <a:rPr b="0" lang="en-US" sz="1800" spc="-1" strike="noStrike" baseline="30000">
                <a:solidFill>
                  <a:srgbClr val="404040"/>
                </a:solidFill>
                <a:latin typeface="Trebuchet MS"/>
              </a:rPr>
              <a:t>2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来计算方差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和上道题就一模一样了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我们使用一个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O(nlogV)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的算法就通过了这道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N=3000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的题目。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9917280" y="6041520"/>
            <a:ext cx="54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简单题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9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有一颗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个点的树，每条边有边权，你现在需要把这棵树使用不超过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</a:rPr>
              <a:t>边不相交的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链覆盖，最小化所有未覆盖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</a:rPr>
              <a:t>边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的长度之和加上使用的</a:t>
            </a:r>
            <a:r>
              <a:rPr b="0" lang="en-US" sz="1800" spc="-1" strike="noStrike">
                <a:solidFill>
                  <a:srgbClr val="ff0000"/>
                </a:solidFill>
                <a:latin typeface="Trebuchet MS"/>
              </a:rPr>
              <a:t>链的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条数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*D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N,K,D≤100000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77160" y="905400"/>
            <a:ext cx="8596440" cy="5135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现在是个小于等于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的问题了，而且还自带额外的权值。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没关系，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it still works!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具体解法如下，首先判断不限次数，额外代价为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时最优解的段数是否超过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。如果没有的话，那么我们得到最优解。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否则，这个原有的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的限制形同虚设，因为我们一定有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段。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然后就变成一个二分加上简单的树上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了。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9828360" y="6041520"/>
            <a:ext cx="54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220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GL&amp;HF</a:t>
            </a:r>
            <a:endParaRPr b="0" lang="en-US" sz="4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366200" y="3632040"/>
            <a:ext cx="722412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关于今天的讲课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由于大家的水平分布可能比较均匀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所以面向不同的水平的选手的难度都有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希望来听课的每一位选手都能有所收获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所以你可以选择：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先听课，然后听不懂睡觉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先睡一会儿，然后听一会儿，然后在睡觉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先睡，最后一个小时听课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关于今天的讲课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哦！对了，今天妇联三上映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高水平选手是不是可以先看个电影再回来听我讲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9" name="图片 3" descr=""/>
          <p:cNvPicPr/>
          <p:nvPr/>
        </p:nvPicPr>
        <p:blipFill>
          <a:blip r:embed="rId1"/>
          <a:stretch/>
        </p:blipFill>
        <p:spPr>
          <a:xfrm>
            <a:off x="6359400" y="1593000"/>
            <a:ext cx="2914560" cy="39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二分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(binary search)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是什么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在一个单调的有限数列上快速查找某一特定值的方法。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677160" y="2806920"/>
            <a:ext cx="3857400" cy="28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一个简单例子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如何使用二分求得一个正整数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开根后的结果，保留六位小数。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令二分左边界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L=0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，右边界为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R=X,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因为答案一定在区间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[L,R]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之间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取一个中间值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MID=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检验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MID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是比答案大，还是比答案小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然后更新答案区间为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[L,MID]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或者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[MID,R]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直到剩余区间大小小于所需精度即停止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这样通过使用二分可以把一个求解答案类的问题转为一个判定问题。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10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5" dur="1000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简单题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1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有两个长度为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的数组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，生成一个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N*N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的数值表，表中第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行第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j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列的数为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ai*bj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，求表中第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小的数值是多少？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N≤1000000 K≤N</a:t>
            </a:r>
            <a:r>
              <a:rPr b="0" lang="en-US" sz="1800" spc="-1" strike="noStrike" baseline="30000">
                <a:solidFill>
                  <a:srgbClr val="404040"/>
                </a:solidFill>
                <a:latin typeface="Trebuchet MS"/>
              </a:rPr>
              <a:t>2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数值在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[1,1e9]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内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1S 256M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把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排个序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二分一下第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个数的数值为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然后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two pointer O(N)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统计比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小的数个数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0065960" y="604152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一些中位数相关的问题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一些求中位数或者第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大的数，可以通过二分将数值简化为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或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这两种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670</TotalTime>
  <Application>LibreOffice/6.0.7.3$Windows_X86_64 LibreOffice_project/dc89aa7a9eabfd848af146d5086077aeed2ae4a5</Application>
  <Words>1902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2018-04-25T03:25:02Z</dcterms:created>
  <dc:creator>吴凯</dc:creator>
  <dc:description/>
  <dc:language>zh-CN</dc:language>
  <cp:lastModifiedBy/>
  <dcterms:modified xsi:type="dcterms:W3CDTF">2019-04-05T15:53:42Z</dcterms:modified>
  <cp:revision>13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