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0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5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2982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A6B14D2-8445-AF2D-8FC8-5ECC1C8E46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9D3C95-2C81-E1C8-A81D-F220CA3E1F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3DC20-60EE-4AC4-A336-F3C5F824C6A0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9959C0-98D0-20CB-C3E8-C04EE7AE9E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60068E-F15A-7A44-F617-6CAD9756BC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B484C-D6CC-4F4F-AA32-8976E5E33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41460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AB279-2788-414B-AE10-F50EF6F25E65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D2D26-9484-4C06-9396-01068B3C1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481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D2D26-9484-4C06-9396-01068B3C170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04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D2D26-9484-4C06-9396-01068B3C170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435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1BDC9-1817-8934-5DA5-F2DC8498D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8536F2-7C3D-55C9-980B-369D81705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40174-D264-ADC7-A2C0-4E55110B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E3619D-4E86-75DC-6658-DE7BB23E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C6503-B8B9-CB1B-BFCD-579932AA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1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95869-90DB-D25D-AEE4-EA5FC71F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BE6C0-D815-DB7E-794B-CCE78F0FB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26037-5292-EFF5-3B11-14048A02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3F399-0A2B-0927-8B99-2D7F7152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A4DB3-3883-47B2-AE58-7DCA9099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60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9861B6-FF78-DEDC-CC76-3DFA1FBC5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70DD07-3EEC-59E1-A00B-462D65F2D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D2A06-3E85-78EF-55EA-A78A8136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CEFAC1-0D63-3DCF-FDC0-C7B0615B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62D38-178C-A890-ED18-4D72035D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0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7DF87-82CD-FF94-1CCC-F17D9C74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B03C3D-509B-C729-DC11-950599E2F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8617B-DD03-6A7C-49C8-D1BBAE12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277D3-FC18-1D47-9DB4-E7BCA65B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40736-CFA8-3503-F1ED-89152EF5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37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0D0A6-7E4F-436A-28BE-29F40986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2C9878-46F7-97C4-6A11-151BAB490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DD0D4-38D3-A676-B80E-6F956947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F1BB3F-F00E-CAFD-FC4A-41A9AA44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F6483-B1D5-1FE7-297B-2305BA10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17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62A67-0C49-B274-F531-B6CD6E68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A51BD-CAA4-3BA8-ACC6-31A176A95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8C6BE1-2DA7-0FA2-13D6-1F61D1914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4E8FA7-BE83-D9C3-18D7-08299AB6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206A2A-28EC-E47F-5D31-FBDEA410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C8BF67-1985-7537-F2A0-0D1E58AE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60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A06F1-E623-276F-F08E-608C1160D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8CA263-103B-6B88-AA3F-B884DC6CC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60502B-CC1C-A7C4-0CAF-8EEB5A393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5FCB48-E408-45C8-7D84-1CDB96FFE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DBD2EB-2B01-E0E7-3EEA-2E4F2B907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9A8DFC-B845-1279-84C7-A0C23CE1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94352E-C41A-25DB-E100-52445762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DF4C8B-DDA5-46C7-AE38-99F55A7B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46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01130-6FEA-92DD-C513-FF3FC284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9EB819-262B-50BA-BE77-7F7283BA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D69AD8-2C52-01F9-43A7-A7535B5A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6F4552-B087-C331-F07C-21D6534A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5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763CDB-110A-F0D0-2785-12DBA4B7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D08A4A-2680-FF93-62A9-C51F269E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D43B01-FA1B-F896-BA1B-DC0FD7A2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98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6576C-DB5C-DA94-7588-70F135C6F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AE721-8D9B-9812-CCB0-7D06E3175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68E18E-401F-B508-4C18-4CCCC1F7F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5CB026-022F-4167-22C0-F1F2CBF32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55359-200E-6D61-730E-B61D019E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0F2EEB-36E9-92DC-3400-9665F3BA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84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9FA79-B791-AD2B-DBE0-D96062B2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9AB2DE-3F05-B34D-3F05-631886329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F5F743-1828-55C1-4A13-A8DC2317E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C67577-4654-87AC-4C3B-8C4D54FA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69F2-D236-49A1-8FEA-62A763B8807F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F467A7-D749-4BAA-7F01-23674918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B024B0-D476-A867-BA8C-FC0156AD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5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F22BAA-9130-B08F-6C01-0694E30F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D8379B-67A5-DB67-CF29-DC677D8FC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1404"/>
            <a:ext cx="10515600" cy="4935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1D24D-A27D-1B89-F9D7-EF0722A06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169F2-D236-49A1-8FEA-62A763B8807F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10756-8692-1870-0A55-5A140CF40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7A73AA-BA78-006A-7B91-391AA9AB1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C57C5-BDAB-49C2-AAE7-FD209401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55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ymnasium.farama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1DEC-773C-EB55-CB72-7165E946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-20240301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3AB927-F713-8C1A-DD65-C4998C214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298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F3DB4-F23C-1A6F-14D4-C4B5EA80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0BE9B-B13C-B482-4248-D9AAD4B3A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1404"/>
            <a:ext cx="6114393" cy="4935559"/>
          </a:xfrm>
        </p:spPr>
        <p:txBody>
          <a:bodyPr/>
          <a:lstStyle/>
          <a:p>
            <a:r>
              <a:rPr lang="zh-CN" altLang="en-US" dirty="0"/>
              <a:t>借助 </a:t>
            </a:r>
            <a:r>
              <a:rPr lang="en-US" altLang="zh-CN" dirty="0"/>
              <a:t>tla2sany </a:t>
            </a:r>
            <a:r>
              <a:rPr lang="zh-CN" altLang="en-US" dirty="0"/>
              <a:t>完成了 </a:t>
            </a:r>
            <a:r>
              <a:rPr lang="en-US" altLang="zh-CN" dirty="0"/>
              <a:t>TLA semantic analyzer </a:t>
            </a:r>
          </a:p>
          <a:p>
            <a:r>
              <a:rPr lang="zh-CN" altLang="en-US" dirty="0"/>
              <a:t>基于 </a:t>
            </a:r>
            <a:r>
              <a:rPr lang="en-US" altLang="zh-CN" dirty="0"/>
              <a:t>endive/benchmarks </a:t>
            </a:r>
            <a:r>
              <a:rPr lang="zh-CN" altLang="en-US" dirty="0"/>
              <a:t>做了测试；</a:t>
            </a:r>
            <a:endParaRPr lang="en-US" altLang="zh-CN" dirty="0"/>
          </a:p>
          <a:p>
            <a:r>
              <a:rPr lang="zh-CN" altLang="en-US" dirty="0"/>
              <a:t>实现对每种节点都分别规定行为，具有可拓展性；</a:t>
            </a:r>
            <a:endParaRPr lang="en-US" altLang="zh-CN" dirty="0"/>
          </a:p>
          <a:p>
            <a:r>
              <a:rPr lang="zh-CN" altLang="en-US" dirty="0"/>
              <a:t>开题报告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033659-CFF7-9596-812D-B23A79268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596" y="884052"/>
            <a:ext cx="4045881" cy="534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42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F3DB4-F23C-1A6F-14D4-C4B5EA80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0BE9B-B13C-B482-4248-D9AAD4B3A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RL </a:t>
            </a:r>
            <a:r>
              <a:rPr lang="zh-CN" altLang="en-US" dirty="0"/>
              <a:t>对于生成候选不变式的知识迁移性</a:t>
            </a:r>
            <a:endParaRPr lang="en-US" altLang="zh-CN" dirty="0"/>
          </a:p>
          <a:p>
            <a:pPr lvl="1"/>
            <a:r>
              <a:rPr lang="zh-CN" altLang="en-US" dirty="0"/>
              <a:t>对于一份协议生成不变式的经验能否用于另外一个协议</a:t>
            </a:r>
            <a:endParaRPr lang="en-US" altLang="zh-CN" dirty="0"/>
          </a:p>
          <a:p>
            <a:pPr lvl="1"/>
            <a:r>
              <a:rPr lang="zh-CN" altLang="en-US" dirty="0"/>
              <a:t>通过其他方式将分解和组合的候选不变式进行排序？</a:t>
            </a:r>
            <a:r>
              <a:rPr lang="en-US" altLang="zh-CN" dirty="0"/>
              <a:t>(</a:t>
            </a:r>
            <a:r>
              <a:rPr lang="en-US" altLang="zh-CN" dirty="0" err="1"/>
              <a:t>distai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或者其他方式</a:t>
            </a:r>
          </a:p>
        </p:txBody>
      </p:sp>
    </p:spTree>
    <p:extLst>
      <p:ext uri="{BB962C8B-B14F-4D97-AF65-F5344CB8AC3E}">
        <p14:creationId xmlns:p14="http://schemas.microsoft.com/office/powerpoint/2010/main" val="1960113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F3DB4-F23C-1A6F-14D4-C4B5EA80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0BE9B-B13C-B482-4248-D9AAD4B3A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RL </a:t>
            </a:r>
            <a:r>
              <a:rPr lang="zh-CN" altLang="en-US" dirty="0"/>
              <a:t>模块和反馈模块</a:t>
            </a:r>
            <a:endParaRPr lang="en-US" altLang="zh-CN" dirty="0"/>
          </a:p>
          <a:p>
            <a:pPr lvl="1"/>
            <a:r>
              <a:rPr lang="zh-CN" altLang="en-US" dirty="0"/>
              <a:t>基础知识学习</a:t>
            </a:r>
            <a:endParaRPr lang="en-US" altLang="zh-CN" dirty="0"/>
          </a:p>
          <a:p>
            <a:pPr lvl="1"/>
            <a:r>
              <a:rPr lang="zh-CN" altLang="en-US" dirty="0"/>
              <a:t>模块设计开发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可能更多的测试用例 </a:t>
            </a:r>
            <a:r>
              <a:rPr lang="en-US" altLang="zh-CN" dirty="0"/>
              <a:t>/ </a:t>
            </a:r>
            <a:r>
              <a:rPr lang="zh-CN" altLang="en-US" dirty="0"/>
              <a:t>测试集</a:t>
            </a:r>
            <a:endParaRPr lang="en-US" altLang="zh-CN" dirty="0"/>
          </a:p>
          <a:p>
            <a:pPr lvl="1"/>
            <a:r>
              <a:rPr lang="zh-CN" altLang="en-US" dirty="0"/>
              <a:t>对收集的新的测试用例修改 </a:t>
            </a:r>
            <a:r>
              <a:rPr lang="en-US" altLang="zh-CN" dirty="0"/>
              <a:t>semantic analyzer 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41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A7896-85B5-9AF5-3B3D-6CD68EC5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0323-0408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5773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E76D6-4324-86E4-DAEE-EA85A4C69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A344D-4CA5-2685-BCF6-0847F73AB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体系结构</a:t>
            </a:r>
            <a:endParaRPr lang="en-US" altLang="zh-CN" dirty="0"/>
          </a:p>
          <a:p>
            <a:pPr lvl="1"/>
            <a:r>
              <a:rPr lang="en-US" altLang="zh-CN" sz="2800" dirty="0"/>
              <a:t>RL</a:t>
            </a:r>
          </a:p>
          <a:p>
            <a:pPr lvl="2"/>
            <a:r>
              <a:rPr lang="en-US" altLang="zh-CN" sz="2400" dirty="0">
                <a:hlinkClick r:id="rId2"/>
              </a:rPr>
              <a:t>gymnasium</a:t>
            </a:r>
            <a:r>
              <a:rPr lang="en-US" altLang="zh-CN" sz="2400" dirty="0"/>
              <a:t> </a:t>
            </a:r>
            <a:r>
              <a:rPr lang="zh-CN" altLang="en-US" sz="2400" dirty="0"/>
              <a:t>用于创造环境</a:t>
            </a:r>
            <a:endParaRPr lang="en-US" altLang="zh-CN" sz="2400" dirty="0"/>
          </a:p>
          <a:p>
            <a:pPr lvl="3"/>
            <a:r>
              <a:rPr lang="en-US" altLang="zh-CN" sz="2000" dirty="0"/>
              <a:t>Gymnasium</a:t>
            </a:r>
            <a:r>
              <a:rPr lang="zh-CN" altLang="en-US" sz="2000" dirty="0"/>
              <a:t> 的优势在于可以对接多种 </a:t>
            </a:r>
            <a:r>
              <a:rPr lang="en-US" altLang="zh-CN" sz="2000" dirty="0"/>
              <a:t>RL</a:t>
            </a:r>
            <a:r>
              <a:rPr lang="zh-CN" altLang="en-US" sz="2000" dirty="0"/>
              <a:t> 的框架</a:t>
            </a:r>
            <a:endParaRPr lang="en-US" altLang="zh-CN" sz="2000" dirty="0"/>
          </a:p>
          <a:p>
            <a:pPr lvl="3"/>
            <a:r>
              <a:rPr lang="zh-CN" altLang="en-US" sz="2000" dirty="0"/>
              <a:t>根据定义定制环境，困难在 </a:t>
            </a:r>
            <a:r>
              <a:rPr lang="en-US" altLang="zh-CN" sz="2000" dirty="0" err="1"/>
              <a:t>action_space</a:t>
            </a:r>
            <a:r>
              <a:rPr lang="en-US" altLang="zh-CN" sz="2000" dirty="0"/>
              <a:t> </a:t>
            </a:r>
            <a:r>
              <a:rPr lang="zh-CN" altLang="en-US" sz="2000" dirty="0"/>
              <a:t>定义</a:t>
            </a:r>
            <a:endParaRPr lang="en-US" altLang="zh-CN" sz="2000" dirty="0"/>
          </a:p>
          <a:p>
            <a:pPr lvl="2"/>
            <a:r>
              <a:rPr lang="en-US" altLang="zh-CN" sz="2400" dirty="0"/>
              <a:t>RL </a:t>
            </a:r>
            <a:r>
              <a:rPr lang="zh-CN" altLang="en-US" sz="2400" dirty="0"/>
              <a:t>框架选择</a:t>
            </a:r>
            <a:endParaRPr lang="en-US" altLang="zh-CN" sz="2400" dirty="0"/>
          </a:p>
          <a:p>
            <a:pPr lvl="3"/>
            <a:r>
              <a:rPr lang="en-US" altLang="zh-CN" sz="2000" dirty="0" err="1"/>
              <a:t>tianshou</a:t>
            </a:r>
            <a:r>
              <a:rPr lang="en-US" altLang="zh-CN" sz="2000" dirty="0"/>
              <a:t> </a:t>
            </a:r>
          </a:p>
          <a:p>
            <a:pPr lvl="4"/>
            <a:r>
              <a:rPr lang="zh-CN" altLang="en-US" sz="2000" dirty="0"/>
              <a:t>可以使用多种</a:t>
            </a:r>
            <a:r>
              <a:rPr lang="en-US" altLang="zh-CN" sz="2000" dirty="0"/>
              <a:t>RL</a:t>
            </a:r>
            <a:r>
              <a:rPr lang="zh-CN" altLang="en-US" sz="2000" dirty="0"/>
              <a:t>算法</a:t>
            </a:r>
            <a:endParaRPr lang="en-US" altLang="zh-CN" sz="2000" dirty="0"/>
          </a:p>
          <a:p>
            <a:pPr lvl="1"/>
            <a:r>
              <a:rPr lang="en-US" altLang="zh-CN" dirty="0"/>
              <a:t>Semantic analyzer</a:t>
            </a:r>
          </a:p>
          <a:p>
            <a:pPr marL="914400" lvl="2" indent="0">
              <a:buNone/>
            </a:pPr>
            <a:r>
              <a:rPr lang="en-US" altLang="zh-CN" dirty="0"/>
              <a:t>…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CD4DB2-41E2-3716-AC79-6EC17C587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924" y="3002270"/>
            <a:ext cx="2543504" cy="33754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5C68B0-95B9-6B2D-D0A7-060E90541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105" y="241753"/>
            <a:ext cx="1592259" cy="25597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BF32E6-D4EC-DDC6-E26A-DC530A95F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82" y="5169522"/>
            <a:ext cx="5926789" cy="1107811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C334441-AC52-A891-5DA6-E8252CBB76D9}"/>
              </a:ext>
            </a:extLst>
          </p:cNvPr>
          <p:cNvCxnSpPr/>
          <p:nvPr/>
        </p:nvCxnSpPr>
        <p:spPr>
          <a:xfrm>
            <a:off x="5312979" y="4093778"/>
            <a:ext cx="27379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465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57D8381-BE94-E9B7-2D58-27175457132B}"/>
              </a:ext>
            </a:extLst>
          </p:cNvPr>
          <p:cNvGrpSpPr/>
          <p:nvPr/>
        </p:nvGrpSpPr>
        <p:grpSpPr>
          <a:xfrm>
            <a:off x="3132304" y="361042"/>
            <a:ext cx="5927392" cy="1107811"/>
            <a:chOff x="2349584" y="271704"/>
            <a:chExt cx="5927392" cy="110781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E7294E20-215C-EC6E-0373-A2565026C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9584" y="271704"/>
              <a:ext cx="5926789" cy="1107811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882404E-DB99-C2BA-335D-EC62706A5D5B}"/>
                </a:ext>
              </a:extLst>
            </p:cNvPr>
            <p:cNvSpPr txBox="1"/>
            <p:nvPr/>
          </p:nvSpPr>
          <p:spPr>
            <a:xfrm>
              <a:off x="3032233" y="96695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str</a:t>
              </a:r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CFEA348-C5EC-1212-7843-2FBCADF2D7CF}"/>
                </a:ext>
              </a:extLst>
            </p:cNvPr>
            <p:cNvSpPr txBox="1"/>
            <p:nvPr/>
          </p:nvSpPr>
          <p:spPr>
            <a:xfrm>
              <a:off x="7845448" y="940677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str</a:t>
              </a:r>
              <a:endParaRPr lang="zh-CN" altLang="en-US" dirty="0"/>
            </a:p>
          </p:txBody>
        </p:sp>
      </p:grp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89B722B-0A15-368A-8056-8DE9133E86A2}"/>
              </a:ext>
            </a:extLst>
          </p:cNvPr>
          <p:cNvSpPr txBox="1">
            <a:spLocks/>
          </p:cNvSpPr>
          <p:nvPr/>
        </p:nvSpPr>
        <p:spPr>
          <a:xfrm>
            <a:off x="838200" y="1808962"/>
            <a:ext cx="10515600" cy="49355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本质上是从 </a:t>
            </a:r>
            <a:r>
              <a:rPr lang="en-US" altLang="zh-CN" dirty="0"/>
              <a:t>str </a:t>
            </a:r>
            <a:r>
              <a:rPr lang="zh-CN" altLang="en-US" dirty="0"/>
              <a:t>到 </a:t>
            </a:r>
            <a:r>
              <a:rPr lang="en-US" altLang="zh-CN" dirty="0"/>
              <a:t>str </a:t>
            </a:r>
            <a:r>
              <a:rPr lang="zh-CN" altLang="en-US" dirty="0"/>
              <a:t>的运算</a:t>
            </a:r>
            <a:endParaRPr lang="en-US" altLang="zh-CN" dirty="0"/>
          </a:p>
          <a:p>
            <a:pPr lvl="1"/>
            <a:r>
              <a:rPr lang="zh-CN" altLang="en-US" dirty="0"/>
              <a:t>输出的结果</a:t>
            </a:r>
            <a:endParaRPr lang="en-US" altLang="zh-CN" dirty="0"/>
          </a:p>
          <a:p>
            <a:pPr lvl="2"/>
            <a:r>
              <a:rPr lang="zh-CN" altLang="en-US" dirty="0"/>
              <a:t>需要满足一阶逻辑谓词表达式复合的形式</a:t>
            </a:r>
            <a:endParaRPr lang="en-US" altLang="zh-CN" dirty="0"/>
          </a:p>
          <a:p>
            <a:pPr lvl="3"/>
            <a:r>
              <a:rPr lang="zh-CN" altLang="en-US" dirty="0"/>
              <a:t>通过 </a:t>
            </a:r>
            <a:r>
              <a:rPr lang="en-US" altLang="zh-CN" dirty="0" err="1"/>
              <a:t>action_space</a:t>
            </a:r>
            <a:r>
              <a:rPr lang="en-US" altLang="zh-CN" dirty="0"/>
              <a:t> </a:t>
            </a:r>
            <a:r>
              <a:rPr lang="zh-CN" altLang="en-US" dirty="0"/>
              <a:t>控制</a:t>
            </a:r>
            <a:endParaRPr lang="en-US" altLang="zh-CN" dirty="0"/>
          </a:p>
          <a:p>
            <a:pPr lvl="2"/>
            <a:r>
              <a:rPr lang="zh-CN" altLang="en-US" dirty="0"/>
              <a:t>需要有一定的意义：是 </a:t>
            </a:r>
            <a:r>
              <a:rPr lang="en-US" altLang="zh-CN" dirty="0"/>
              <a:t>inductive invariant</a:t>
            </a:r>
          </a:p>
          <a:p>
            <a:pPr lvl="3"/>
            <a:r>
              <a:rPr lang="zh-CN" altLang="en-US" dirty="0"/>
              <a:t>通过 </a:t>
            </a:r>
            <a:r>
              <a:rPr lang="en-US" altLang="zh-CN" dirty="0" err="1"/>
              <a:t>rl</a:t>
            </a:r>
            <a:r>
              <a:rPr lang="en-US" altLang="zh-CN" dirty="0"/>
              <a:t> </a:t>
            </a:r>
            <a:r>
              <a:rPr lang="zh-CN" altLang="en-US" dirty="0"/>
              <a:t>反馈更新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2B9977-189D-CF58-3139-43CA97E26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721" y="3521414"/>
            <a:ext cx="2861989" cy="247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803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E035D-5A78-555F-2ACA-3A3138AB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CAC6E9-AF37-F1EE-9C87-3FE9C8825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需要更多的测试用例 </a:t>
            </a:r>
            <a:r>
              <a:rPr lang="en-US" altLang="zh-CN" dirty="0"/>
              <a:t>/ </a:t>
            </a:r>
            <a:r>
              <a:rPr lang="zh-CN" altLang="en-US" dirty="0"/>
              <a:t>测试集</a:t>
            </a:r>
            <a:endParaRPr lang="en-US" altLang="zh-CN" dirty="0"/>
          </a:p>
          <a:p>
            <a:pPr lvl="1"/>
            <a:r>
              <a:rPr lang="zh-CN" altLang="en-US" dirty="0"/>
              <a:t>目前只有来自于 </a:t>
            </a:r>
            <a:r>
              <a:rPr lang="en-US" altLang="zh-CN" dirty="0"/>
              <a:t>endive </a:t>
            </a:r>
            <a:r>
              <a:rPr lang="zh-CN" altLang="en-US" dirty="0"/>
              <a:t>的 </a:t>
            </a:r>
            <a:r>
              <a:rPr lang="en-US" altLang="zh-CN" dirty="0"/>
              <a:t>34 </a:t>
            </a:r>
            <a:r>
              <a:rPr lang="zh-CN" altLang="en-US" dirty="0"/>
              <a:t>个 </a:t>
            </a:r>
            <a:r>
              <a:rPr lang="en-US" altLang="zh-CN" dirty="0" err="1"/>
              <a:t>tla</a:t>
            </a:r>
            <a:r>
              <a:rPr lang="en-US" altLang="zh-CN" dirty="0"/>
              <a:t> </a:t>
            </a:r>
            <a:r>
              <a:rPr lang="zh-CN" altLang="en-US" dirty="0"/>
              <a:t>协议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75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B6944-5025-7410-F5B2-2141021F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C3224-E404-DD54-7700-173D3B2E1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年前交流过后，主要工作内容阅读 </a:t>
            </a:r>
            <a:r>
              <a:rPr lang="en-US" altLang="zh-CN" dirty="0" err="1"/>
              <a:t>tlatools</a:t>
            </a:r>
            <a:r>
              <a:rPr lang="en-US" altLang="zh-CN" dirty="0"/>
              <a:t> </a:t>
            </a:r>
            <a:r>
              <a:rPr lang="zh-CN" altLang="en-US" dirty="0"/>
              <a:t>的代码，掌握各个组件的命令行使用方式；</a:t>
            </a:r>
            <a:endParaRPr lang="en-US" altLang="zh-CN" dirty="0"/>
          </a:p>
          <a:p>
            <a:r>
              <a:rPr lang="zh-CN" altLang="en-US" dirty="0"/>
              <a:t>目的是对</a:t>
            </a:r>
            <a:r>
              <a:rPr lang="en-US" altLang="zh-CN" dirty="0"/>
              <a:t> .</a:t>
            </a:r>
            <a:r>
              <a:rPr lang="en-US" altLang="zh-CN" dirty="0" err="1"/>
              <a:t>tla</a:t>
            </a:r>
            <a:r>
              <a:rPr lang="en-US" altLang="zh-CN" dirty="0"/>
              <a:t> </a:t>
            </a:r>
            <a:r>
              <a:rPr lang="zh-CN" altLang="en-US" dirty="0"/>
              <a:t>文件的源代码进行静态分析，从文件中提取出代码中的变量和关系；</a:t>
            </a:r>
            <a:endParaRPr lang="en-US" altLang="zh-CN" dirty="0"/>
          </a:p>
          <a:p>
            <a:r>
              <a:rPr lang="zh-CN" altLang="en-US" dirty="0"/>
              <a:t>尝试从</a:t>
            </a:r>
            <a:r>
              <a:rPr lang="en-US" altLang="zh-CN" dirty="0"/>
              <a:t> </a:t>
            </a:r>
            <a:r>
              <a:rPr lang="en-US" altLang="zh-CN" dirty="0" err="1"/>
              <a:t>tla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 err="1"/>
              <a:t>vscode</a:t>
            </a:r>
            <a:r>
              <a:rPr lang="en-US" altLang="zh-CN" dirty="0"/>
              <a:t> </a:t>
            </a:r>
            <a:r>
              <a:rPr lang="zh-CN" altLang="en-US" dirty="0"/>
              <a:t>插件入手，但是没有进展；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tlatools</a:t>
            </a:r>
            <a:r>
              <a:rPr lang="en-US" altLang="zh-CN" dirty="0"/>
              <a:t> </a:t>
            </a:r>
            <a:r>
              <a:rPr lang="zh-CN" altLang="en-US" dirty="0"/>
              <a:t>是基于 </a:t>
            </a:r>
            <a:r>
              <a:rPr lang="en-US" altLang="zh-CN" dirty="0"/>
              <a:t>java </a:t>
            </a:r>
            <a:r>
              <a:rPr lang="zh-CN" altLang="en-US" dirty="0"/>
              <a:t>实现的，输出结果的方式比较复杂，想通过一个外包的模块，使得输出的结果使得 </a:t>
            </a:r>
            <a:r>
              <a:rPr lang="en-US" altLang="zh-CN" dirty="0"/>
              <a:t>python </a:t>
            </a:r>
            <a:r>
              <a:rPr lang="zh-CN" altLang="en-US" dirty="0"/>
              <a:t>更容易理解。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057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34E1D-70A6-FA0A-88A9-1D286A7F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17863-B8C0-BBB0-FC33-5CBCA162D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现在希望通过 </a:t>
            </a:r>
            <a:r>
              <a:rPr lang="en-US" altLang="zh-CN" dirty="0" err="1"/>
              <a:t>tlatools</a:t>
            </a:r>
            <a:r>
              <a:rPr lang="en-US" altLang="zh-CN" dirty="0"/>
              <a:t> </a:t>
            </a:r>
            <a:r>
              <a:rPr lang="zh-CN" altLang="en-US" dirty="0"/>
              <a:t>把分析结果传出来，让主题代码理解 </a:t>
            </a:r>
            <a:r>
              <a:rPr lang="en-US" altLang="zh-CN" dirty="0" err="1"/>
              <a:t>tla</a:t>
            </a:r>
            <a:r>
              <a:rPr lang="en-US" altLang="zh-CN" dirty="0"/>
              <a:t> </a:t>
            </a:r>
            <a:r>
              <a:rPr lang="zh-CN" altLang="en-US" dirty="0"/>
              <a:t>并通过不同手段，生成 </a:t>
            </a:r>
            <a:r>
              <a:rPr lang="en-US" altLang="zh-CN" dirty="0"/>
              <a:t>endive </a:t>
            </a:r>
            <a:r>
              <a:rPr lang="zh-CN" altLang="en-US" dirty="0"/>
              <a:t>所需要的配置文件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17C5AB-AAAF-9BD8-2186-A6662ACA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000" y="3709183"/>
            <a:ext cx="3943379" cy="7143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3D52C58-9DA3-3F31-8ECD-3CB48D4D9740}"/>
              </a:ext>
            </a:extLst>
          </p:cNvPr>
          <p:cNvSpPr txBox="1"/>
          <p:nvPr/>
        </p:nvSpPr>
        <p:spPr>
          <a:xfrm>
            <a:off x="3163614" y="3321269"/>
            <a:ext cx="530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.g.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1158EF-5A93-A903-414B-30ABD503C9BB}"/>
              </a:ext>
            </a:extLst>
          </p:cNvPr>
          <p:cNvSpPr txBox="1"/>
          <p:nvPr/>
        </p:nvSpPr>
        <p:spPr>
          <a:xfrm>
            <a:off x="2958661" y="4608786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tla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要分析源文件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用于运行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tlatoolbox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的配置文件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config.json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用于配置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endive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运行条件的文件</a:t>
            </a:r>
          </a:p>
        </p:txBody>
      </p:sp>
    </p:spTree>
    <p:extLst>
      <p:ext uri="{BB962C8B-B14F-4D97-AF65-F5344CB8AC3E}">
        <p14:creationId xmlns:p14="http://schemas.microsoft.com/office/powerpoint/2010/main" val="74513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DC44B-F5F2-7493-4F8E-7F94B613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0D83D-7DE7-BFAC-7979-54C9DA360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tlatools</a:t>
            </a:r>
            <a:r>
              <a:rPr lang="en-US" altLang="zh-CN" dirty="0"/>
              <a:t> </a:t>
            </a:r>
            <a:r>
              <a:rPr lang="zh-CN" altLang="en-US" dirty="0"/>
              <a:t>没有明确的文档，源代码在各个平台下 </a:t>
            </a:r>
            <a:r>
              <a:rPr lang="en-US" altLang="zh-CN" dirty="0"/>
              <a:t>ide </a:t>
            </a:r>
            <a:r>
              <a:rPr lang="zh-CN" altLang="en-US" dirty="0"/>
              <a:t>无法进行静态分析，个人能力有限，阅读代码的效率比较差；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61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1E66A-F469-FC5D-5C63-04A78DB1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20240302-20240308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1CBDA6-8517-1935-D4EB-2EEDDF143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62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CE760-7B40-612A-32BB-F8A32B16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3F5154-B230-E071-AC59-C099DE562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基本完成了词法语法解析的模块的具体框架结构，现在只需要完善基本功能和测试。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45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F798B-1F46-C624-0E68-49A5E7534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60507-A43F-34FA-E943-D7F2EB96E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继续写完对 </a:t>
            </a:r>
            <a:r>
              <a:rPr lang="en-US" altLang="zh-CN" dirty="0" err="1"/>
              <a:t>tla</a:t>
            </a:r>
            <a:r>
              <a:rPr lang="en-US" altLang="zh-CN" dirty="0"/>
              <a:t> </a:t>
            </a:r>
            <a:r>
              <a:rPr lang="zh-CN" altLang="en-US" dirty="0"/>
              <a:t>进行词法语法解析的模块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开题报告</a:t>
            </a:r>
          </a:p>
        </p:txBody>
      </p:sp>
    </p:spTree>
    <p:extLst>
      <p:ext uri="{BB962C8B-B14F-4D97-AF65-F5344CB8AC3E}">
        <p14:creationId xmlns:p14="http://schemas.microsoft.com/office/powerpoint/2010/main" val="37504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14CBF-5CFE-097F-16CD-AF221D9E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ADBF0-453D-0A00-6F57-F4741B49A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开题报告的具体细节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27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A7896-85B5-9AF5-3B3D-6CD68EC5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0308-0322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3D5D3A-4EC4-6DBB-56A7-18465A5485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74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2561</TotalTime>
  <Words>428</Words>
  <Application>Microsoft Office PowerPoint</Application>
  <PresentationFormat>宽屏</PresentationFormat>
  <Paragraphs>67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黑体</vt:lpstr>
      <vt:lpstr>Arial</vt:lpstr>
      <vt:lpstr>Calibri</vt:lpstr>
      <vt:lpstr>Office 主题​​</vt:lpstr>
      <vt:lpstr>-20240301</vt:lpstr>
      <vt:lpstr>进展</vt:lpstr>
      <vt:lpstr>计划</vt:lpstr>
      <vt:lpstr>问题</vt:lpstr>
      <vt:lpstr>20240302-20240308</vt:lpstr>
      <vt:lpstr>进展</vt:lpstr>
      <vt:lpstr>计划</vt:lpstr>
      <vt:lpstr>问题</vt:lpstr>
      <vt:lpstr>0308-0322</vt:lpstr>
      <vt:lpstr>进展</vt:lpstr>
      <vt:lpstr>问题</vt:lpstr>
      <vt:lpstr>计划</vt:lpstr>
      <vt:lpstr>0323-0408</vt:lpstr>
      <vt:lpstr>进展</vt:lpstr>
      <vt:lpstr>PowerPoint 演示文稿</vt:lpstr>
      <vt:lpstr>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Jihua Zhang</dc:creator>
  <cp:lastModifiedBy>Jihua Zhang</cp:lastModifiedBy>
  <cp:revision>36</cp:revision>
  <dcterms:created xsi:type="dcterms:W3CDTF">2024-02-27T11:32:00Z</dcterms:created>
  <dcterms:modified xsi:type="dcterms:W3CDTF">2024-04-08T03:37:19Z</dcterms:modified>
</cp:coreProperties>
</file>