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6B14D2-8445-AF2D-8FC8-5ECC1C8E4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3C95-2C81-E1C8-A81D-F220CA3E1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DC20-60EE-4AC4-A336-F3C5F824C6A0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959C0-98D0-20CB-C3E8-C04EE7AE9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068E-F15A-7A44-F617-6CAD9756B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484C-D6CC-4F4F-AA32-8976E5E3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146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B279-2788-414B-AE10-F50EF6F25E65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2D26-9484-4C06-9396-01068B3C1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BDC9-1817-8934-5DA5-F2DC8498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536F2-7C3D-55C9-980B-369D817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0174-D264-ADC7-A2C0-4E55110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619D-4E86-75DC-6658-DE7BB23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6503-B8B9-CB1B-BFCD-579932A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5869-90DB-D25D-AEE4-EA5FC71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E6C0-D815-DB7E-794B-CCE78F0F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6037-5292-EFF5-3B11-14048A0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F399-0A2B-0927-8B99-2D7F7152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4DB3-3883-47B2-AE58-7DCA90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61B6-FF78-DEDC-CC76-3DFA1FBC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0DD07-3EEC-59E1-A00B-462D65F2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2A06-3E85-78EF-55EA-A78A813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EFAC1-0D63-3DCF-FDC0-C7B0615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2D38-178C-A890-ED18-4D72035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DF87-82CD-FF94-1CCC-F17D9C7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3C3D-509B-C729-DC11-950599E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617B-DD03-6A7C-49C8-D1BBAE12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77D3-FC18-1D47-9DB4-E7BCA65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0736-CFA8-3503-F1ED-89152EF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D0A6-7E4F-436A-28BE-29F4098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C9878-46F7-97C4-6A11-151BAB49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D0D4-38D3-A676-B80E-6F95694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BB3F-F00E-CAFD-FC4A-41A9AA4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6483-B1D5-1FE7-297B-2305BA1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2A67-0C49-B274-F531-B6CD6E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51BD-CAA4-3BA8-ACC6-31A176A9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C6BE1-2DA7-0FA2-13D6-1F61D191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8FA7-BE83-D9C3-18D7-08299AB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6A2A-28EC-E47F-5D31-FBDEA4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8BF67-1985-7537-F2A0-0D1E58A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6F1-E623-276F-F08E-608C116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263-103B-6B88-AA3F-B884DC6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0502B-CC1C-A7C4-0CAF-8EEB5A39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FCB48-E408-45C8-7D84-1CDB96F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D2EB-2B01-E0E7-3EEA-2E4F2B90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A8DFC-B845-1279-84C7-A0C23CE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4352E-C41A-25DB-E100-524457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F4C8B-DDA5-46C7-AE38-99F55A7B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1130-6FEA-92DD-C513-FF3FC28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EB819-262B-50BA-BE77-7F7283B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69AD8-2C52-01F9-43A7-A7535B5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F4552-B087-C331-F07C-21D6534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63CDB-110A-F0D0-2785-12DBA4B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08A4A-2680-FF93-62A9-C51F269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43B01-FA1B-F896-BA1B-DC0FD7A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576C-DB5C-DA94-7588-70F135C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E721-8D9B-9812-CCB0-7D06E317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18E-401F-B508-4C18-4CCCC1F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CB026-022F-4167-22C0-F1F2CBF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55359-200E-6D61-730E-B61D019E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EEB-36E9-92DC-3400-9665F3BA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A79-B791-AD2B-DBE0-D96062B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AB2DE-3F05-B34D-3F05-63188632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5F743-1828-55C1-4A13-A8DC2317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7577-4654-87AC-4C3B-8C4D54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67A7-D749-4BAA-7F01-2367491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024B0-D476-A867-BA8C-FC0156A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22BAA-9130-B08F-6C01-0694E30F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379B-67A5-DB67-CF29-DC677D8F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404"/>
            <a:ext cx="10515600" cy="493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D24D-A27D-1B89-F9D7-EF0722A0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9F2-D236-49A1-8FEA-62A763B8807F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0756-8692-1870-0A55-5A140CF4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73AA-BA78-006A-7B91-391AA9A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1DEC-773C-EB55-CB72-7165E94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-20240301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B927-F713-8C1A-DD65-C4998C21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944-5025-7410-F5B2-2141021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3224-E404-DD54-7700-173D3B2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年前交流过后，主要工作内容阅读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的代码，掌握各个组件的命令行使用方式；</a:t>
            </a:r>
            <a:endParaRPr lang="en-US" altLang="zh-CN" dirty="0"/>
          </a:p>
          <a:p>
            <a:r>
              <a:rPr lang="zh-CN" altLang="en-US" dirty="0"/>
              <a:t>目的是对</a:t>
            </a:r>
            <a:r>
              <a:rPr lang="en-US" altLang="zh-CN" dirty="0"/>
              <a:t> .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文件的源代码进行静态分析，从文件中提取出代码中的变量和关系；</a:t>
            </a:r>
            <a:endParaRPr lang="en-US" altLang="zh-CN" dirty="0"/>
          </a:p>
          <a:p>
            <a:r>
              <a:rPr lang="zh-CN" altLang="en-US" dirty="0"/>
              <a:t>尝试从</a:t>
            </a:r>
            <a:r>
              <a:rPr lang="en-US" altLang="zh-CN" dirty="0"/>
              <a:t>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插件入手，但是没有进展；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java </a:t>
            </a:r>
            <a:r>
              <a:rPr lang="zh-CN" altLang="en-US" dirty="0"/>
              <a:t>实现的，输出结果的方式比较复杂，想通过一个外包的模块，使得输出的结果使得 </a:t>
            </a:r>
            <a:r>
              <a:rPr lang="en-US" altLang="zh-CN" dirty="0"/>
              <a:t>python </a:t>
            </a:r>
            <a:r>
              <a:rPr lang="zh-CN" altLang="en-US" dirty="0"/>
              <a:t>更容易理解。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4E1D-70A6-FA0A-88A9-1D286A7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7863-B8C0-BBB0-FC33-5CBCA16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现在希望通过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把分析结果传出来，让主题代码理解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并通过不同手段，生成 </a:t>
            </a:r>
            <a:r>
              <a:rPr lang="en-US" altLang="zh-CN" dirty="0"/>
              <a:t>endive </a:t>
            </a:r>
            <a:r>
              <a:rPr lang="zh-CN" altLang="en-US" dirty="0"/>
              <a:t>所需要的配置文件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C5AB-AAAF-9BD8-2186-A6662AC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0" y="3709183"/>
            <a:ext cx="3943379" cy="714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52C58-9DA3-3F31-8ECD-3CB48D4D9740}"/>
              </a:ext>
            </a:extLst>
          </p:cNvPr>
          <p:cNvSpPr txBox="1"/>
          <p:nvPr/>
        </p:nvSpPr>
        <p:spPr>
          <a:xfrm>
            <a:off x="3163614" y="3321269"/>
            <a:ext cx="5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158EF-5A93-A903-414B-30ABD503C9BB}"/>
              </a:ext>
            </a:extLst>
          </p:cNvPr>
          <p:cNvSpPr txBox="1"/>
          <p:nvPr/>
        </p:nvSpPr>
        <p:spPr>
          <a:xfrm>
            <a:off x="2958661" y="4608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要分析源文件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用于运行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tlatoolbox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config.json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endive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运行条件的文件</a:t>
            </a:r>
          </a:p>
        </p:txBody>
      </p:sp>
    </p:spTree>
    <p:extLst>
      <p:ext uri="{BB962C8B-B14F-4D97-AF65-F5344CB8AC3E}">
        <p14:creationId xmlns:p14="http://schemas.microsoft.com/office/powerpoint/2010/main" val="7451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C44B-F5F2-7493-4F8E-7F94B61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D83D-7DE7-BFAC-7979-54C9DA3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没有明确的文档，源代码在各个平台下 </a:t>
            </a:r>
            <a:r>
              <a:rPr lang="en-US" altLang="zh-CN" dirty="0"/>
              <a:t>ide </a:t>
            </a:r>
            <a:r>
              <a:rPr lang="zh-CN" altLang="en-US" dirty="0"/>
              <a:t>无法进行静态分析，个人能力有限，阅读代码的效率比较差；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172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黑体</vt:lpstr>
      <vt:lpstr>Arial</vt:lpstr>
      <vt:lpstr>Calibri</vt:lpstr>
      <vt:lpstr>Office 主题​​</vt:lpstr>
      <vt:lpstr>-20240301</vt:lpstr>
      <vt:lpstr>进展</vt:lpstr>
      <vt:lpstr>计划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Jihua Zhang</dc:creator>
  <cp:lastModifiedBy>Jihua Zhang</cp:lastModifiedBy>
  <cp:revision>8</cp:revision>
  <dcterms:created xsi:type="dcterms:W3CDTF">2024-02-27T11:32:00Z</dcterms:created>
  <dcterms:modified xsi:type="dcterms:W3CDTF">2024-03-01T05:36:53Z</dcterms:modified>
</cp:coreProperties>
</file>