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404"/>
            <a:ext cx="6114393" cy="4935559"/>
          </a:xfrm>
        </p:spPr>
        <p:txBody>
          <a:bodyPr/>
          <a:lstStyle/>
          <a:p>
            <a:r>
              <a:rPr lang="zh-CN" altLang="en-US" dirty="0"/>
              <a:t>借助 </a:t>
            </a:r>
            <a:r>
              <a:rPr lang="en-US" altLang="zh-CN" dirty="0"/>
              <a:t>tla2sany </a:t>
            </a:r>
            <a:r>
              <a:rPr lang="zh-CN" altLang="en-US" dirty="0"/>
              <a:t>完成了 </a:t>
            </a:r>
            <a:r>
              <a:rPr lang="en-US" altLang="zh-CN" dirty="0"/>
              <a:t>TLA semantic analyzer </a:t>
            </a:r>
          </a:p>
          <a:p>
            <a:r>
              <a:rPr lang="zh-CN" altLang="en-US" dirty="0"/>
              <a:t>基于 </a:t>
            </a:r>
            <a:r>
              <a:rPr lang="en-US" altLang="zh-CN" dirty="0"/>
              <a:t>endive/benchmarks </a:t>
            </a:r>
            <a:r>
              <a:rPr lang="zh-CN" altLang="en-US" dirty="0"/>
              <a:t>做了测试；</a:t>
            </a:r>
            <a:endParaRPr lang="en-US" altLang="zh-CN" dirty="0"/>
          </a:p>
          <a:p>
            <a:r>
              <a:rPr lang="zh-CN" altLang="en-US" dirty="0"/>
              <a:t>实现对每种节点都分别规定行为，具有可拓展性；</a:t>
            </a:r>
            <a:endParaRPr lang="en-US" altLang="zh-CN" dirty="0"/>
          </a:p>
          <a:p>
            <a:r>
              <a:rPr lang="zh-CN" altLang="en-US" dirty="0"/>
              <a:t>开题报告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3659-CFF7-9596-812D-B23A7926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96" y="884052"/>
            <a:ext cx="4045881" cy="5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对于生成候选不变式的知识迁移性</a:t>
            </a:r>
            <a:endParaRPr lang="en-US" altLang="zh-CN" dirty="0"/>
          </a:p>
          <a:p>
            <a:pPr lvl="1"/>
            <a:r>
              <a:rPr lang="zh-CN" altLang="en-US" dirty="0"/>
              <a:t>对于一份协议生成不变式的经验能否用于另外一个协议</a:t>
            </a:r>
            <a:endParaRPr lang="en-US" altLang="zh-CN" dirty="0"/>
          </a:p>
          <a:p>
            <a:pPr lvl="1"/>
            <a:r>
              <a:rPr lang="zh-CN" altLang="en-US" dirty="0"/>
              <a:t>通过其他方式将分解和组合的候选不变式进行排序？</a:t>
            </a:r>
            <a:r>
              <a:rPr lang="en-US" altLang="zh-CN" dirty="0"/>
              <a:t>(</a:t>
            </a:r>
            <a:r>
              <a:rPr lang="en-US" altLang="zh-CN" dirty="0" err="1"/>
              <a:t>distai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或者其他方式</a:t>
            </a:r>
          </a:p>
        </p:txBody>
      </p:sp>
    </p:spTree>
    <p:extLst>
      <p:ext uri="{BB962C8B-B14F-4D97-AF65-F5344CB8AC3E}">
        <p14:creationId xmlns:p14="http://schemas.microsoft.com/office/powerpoint/2010/main" val="19601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模块和反馈模块</a:t>
            </a:r>
            <a:endParaRPr lang="en-US" altLang="zh-CN" dirty="0"/>
          </a:p>
          <a:p>
            <a:pPr lvl="1"/>
            <a:r>
              <a:rPr lang="zh-CN" altLang="en-US" dirty="0"/>
              <a:t>基础知识学习</a:t>
            </a:r>
            <a:endParaRPr lang="en-US" altLang="zh-CN" dirty="0"/>
          </a:p>
          <a:p>
            <a:pPr lvl="1"/>
            <a:r>
              <a:rPr lang="zh-CN" altLang="en-US" dirty="0"/>
              <a:t>模块设计开发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对收集的新的测试用例修改 </a:t>
            </a:r>
            <a:r>
              <a:rPr lang="en-US" altLang="zh-CN"/>
              <a:t>semantic </a:t>
            </a:r>
            <a:r>
              <a:rPr lang="en-US" altLang="zh-CN" dirty="0"/>
              <a:t>analyzer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E66A-F469-FC5D-5C63-04A78DB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20240302-20240308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BDA6-8517-1935-D4EB-2EEDDF14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E760-7B40-612A-32BB-F8A32B1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5154-B230-E071-AC59-C099DE56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基本完成了词法语法解析的模块的具体框架结构，现在只需要完善基本功能和测试。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798B-1F46-C624-0E68-49A5E753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0507-A43F-34FA-E943-D7F2EB96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继续写完对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进行词法语法解析的模块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750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BF-5CFE-097F-16CD-AF221D9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DBF0-453D-0A00-6F57-F4741B4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开题报告的具体细节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0308-0322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5D3A-4EC4-6DBB-56A7-18465A548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328</Words>
  <Application>Microsoft Office PowerPoint</Application>
  <PresentationFormat>宽屏</PresentationFormat>
  <Paragraphs>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  <vt:lpstr>20240302-20240308</vt:lpstr>
      <vt:lpstr>进展</vt:lpstr>
      <vt:lpstr>计划</vt:lpstr>
      <vt:lpstr>问题</vt:lpstr>
      <vt:lpstr>0308-0322</vt:lpstr>
      <vt:lpstr>进展</vt:lpstr>
      <vt:lpstr>问题</vt:lpstr>
      <vt:lpstr>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28</cp:revision>
  <dcterms:created xsi:type="dcterms:W3CDTF">2024-02-27T11:32:00Z</dcterms:created>
  <dcterms:modified xsi:type="dcterms:W3CDTF">2024-03-22T09:06:49Z</dcterms:modified>
</cp:coreProperties>
</file>