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1" r:id="rId4"/>
    <p:sldId id="270" r:id="rId6"/>
    <p:sldId id="262" r:id="rId7"/>
    <p:sldId id="271" r:id="rId8"/>
    <p:sldId id="263" r:id="rId9"/>
    <p:sldId id="272" r:id="rId10"/>
    <p:sldId id="264" r:id="rId11"/>
    <p:sldId id="269" r:id="rId12"/>
    <p:sldId id="273" r:id="rId13"/>
    <p:sldId id="265" r:id="rId14"/>
    <p:sldId id="266" r:id="rId15"/>
    <p:sldId id="274" r:id="rId16"/>
    <p:sldId id="267" r:id="rId17"/>
    <p:sldId id="275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9FA5-F7FB-4E51-ACB3-106DA6074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90FB-1249-453A-B05F-3D35C4D1AF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90FB-1249-453A-B05F-3D35C4D1AF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90FB-1249-453A-B05F-3D35C4D1AF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90FB-1249-453A-B05F-3D35C4D1AF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90FB-1249-453A-B05F-3D35C4D1AF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90FB-1249-453A-B05F-3D35C4D1AF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cuments and Settings\Administrator\桌面\复件 (4) 复件 4\ba8d822b65905f9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13661" y="-7684"/>
            <a:ext cx="12205661" cy="686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919536" y="2780928"/>
            <a:ext cx="7200800" cy="904863"/>
          </a:xfrm>
        </p:spPr>
        <p:txBody>
          <a:bodyPr wrap="square" anchor="b">
            <a:normAutofit/>
          </a:bodyPr>
          <a:lstStyle>
            <a:lvl1pPr algn="l"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19536" y="3757565"/>
            <a:ext cx="7200800" cy="535531"/>
          </a:xfrm>
        </p:spPr>
        <p:txBody>
          <a:bodyPr wrap="square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FA74-0CFD-4E68-B556-4E356F0340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47C9-F2F8-4837-80A4-86A81A76D6E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991544" y="3717032"/>
            <a:ext cx="253154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FA74-0CFD-4E68-B556-4E356F0340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47C9-F2F8-4837-80A4-86A81A76D6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cuments and Settings\Administrator\桌面\复件 (4) 复件 4\ba8d822b65905f9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13661" y="-7684"/>
            <a:ext cx="12205661" cy="686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12170" y="2973446"/>
            <a:ext cx="6128246" cy="83099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12170" y="3831431"/>
            <a:ext cx="6128246" cy="46166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FA74-0CFD-4E68-B556-4E356F0340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47C9-F2F8-4837-80A4-86A81A76D6E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2135560" y="4277274"/>
            <a:ext cx="1146448" cy="0"/>
          </a:xfrm>
          <a:prstGeom prst="line">
            <a:avLst/>
          </a:prstGeom>
          <a:ln w="25400">
            <a:solidFill>
              <a:srgbClr val="EB19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FA74-0CFD-4E68-B556-4E356F0340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47C9-F2F8-4837-80A4-86A81A76D6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260648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FA74-0CFD-4E68-B556-4E356F0340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47C9-F2F8-4837-80A4-86A81A76D6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cuments and Settings\Administrator\桌面\复件 (4) 复件 4\ba8d822b65905f9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13661" y="-7684"/>
            <a:ext cx="12205661" cy="686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7"/>
          <p:cNvCxnSpPr/>
          <p:nvPr/>
        </p:nvCxnSpPr>
        <p:spPr>
          <a:xfrm>
            <a:off x="1991544" y="3717032"/>
            <a:ext cx="253154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47528" y="2745814"/>
            <a:ext cx="7056784" cy="904863"/>
          </a:xfrm>
        </p:spPr>
        <p:txBody>
          <a:bodyPr wrap="square" anchor="b" anchorCtr="0">
            <a:norm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FA74-0CFD-4E68-B556-4E356F0340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47C9-F2F8-4837-80A4-86A81A76D6E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1847874" y="3748087"/>
            <a:ext cx="7056438" cy="535531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FA74-0CFD-4E68-B556-4E356F0340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47C9-F2F8-4837-80A4-86A81A76D6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88488" y="365125"/>
            <a:ext cx="865312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506272" cy="58118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FA74-0CFD-4E68-B556-4E356F0340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47C9-F2F8-4837-80A4-86A81A76D6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Documents and Settings\Administrator\桌面\复件 (4) 复件 4\ba8d822b65905f90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19536" cy="98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C9EFA74-0CFD-4E68-B556-4E356F0340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A3047C9-F2F8-4837-80A4-86A81A76D6EF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3.xml"/><Relationship Id="rId5" Type="http://schemas.openxmlformats.org/officeDocument/2006/relationships/themeOverride" Target="../theme/themeOverride4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3.xml"/><Relationship Id="rId5" Type="http://schemas.openxmlformats.org/officeDocument/2006/relationships/themeOverride" Target="../theme/themeOverride5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3.xml"/><Relationship Id="rId5" Type="http://schemas.openxmlformats.org/officeDocument/2006/relationships/themeOverride" Target="../theme/themeOverride6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jpeg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6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3.xml"/><Relationship Id="rId5" Type="http://schemas.openxmlformats.org/officeDocument/2006/relationships/themeOverride" Target="../theme/themeOverride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3.xml"/><Relationship Id="rId5" Type="http://schemas.openxmlformats.org/officeDocument/2006/relationships/themeOverride" Target="../theme/themeOverride2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3.xml"/><Relationship Id="rId5" Type="http://schemas.openxmlformats.org/officeDocument/2006/relationships/themeOverride" Target="../theme/themeOverride3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1919536" y="1340768"/>
            <a:ext cx="3960440" cy="1584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r>
              <a:rPr lang="en-US" altLang="zh-CN" sz="8000" dirty="0">
                <a:solidFill>
                  <a:schemeClr val="tx2"/>
                </a:solidFill>
              </a:rPr>
              <a:t>2018</a:t>
            </a:r>
            <a:endParaRPr lang="zh-CN" altLang="en-US" sz="8000" dirty="0">
              <a:solidFill>
                <a:schemeClr val="tx2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p>
            <a:r>
              <a:rPr lang="zh-CN" altLang="zh-CN"/>
              <a:t>手机校园系统项目答辩</a:t>
            </a:r>
            <a:r>
              <a:rPr lang="en-US" altLang="zh-CN"/>
              <a:t>PPT</a:t>
            </a:r>
            <a:endParaRPr lang="en-US" altLang="zh-CN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p>
            <a:r>
              <a:rPr lang="zh-CN" altLang="en-US"/>
              <a:t>成员：张璐杰，赵涵军，陈东升，丁杭樑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技术路线和实现方案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2018/6/22</a:t>
            </a:r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1991544" y="2973445"/>
            <a:ext cx="1440160" cy="1313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>
            <a:normAutofit/>
          </a:bodyPr>
          <a:lstStyle/>
          <a:p>
            <a:pPr algn="ctr"/>
            <a:r>
              <a:rPr lang="en-US" altLang="zh-CN" sz="8000">
                <a:solidFill>
                  <a:schemeClr val="tx2"/>
                </a:solidFill>
              </a:rPr>
              <a:t>04</a:t>
            </a:r>
            <a:endParaRPr lang="en-US" altLang="zh-CN" sz="8000">
              <a:solidFill>
                <a:schemeClr val="tx2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708025" y="1479550"/>
            <a:ext cx="6807200" cy="45300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7430" y="1766570"/>
            <a:ext cx="1467485" cy="15690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39800" y="4059555"/>
            <a:ext cx="1467485" cy="15690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365125"/>
            <a:ext cx="10515600" cy="1325880"/>
          </a:xfrm>
        </p:spPr>
        <p:txBody>
          <a:bodyPr/>
          <a:lstStyle/>
          <a:p>
            <a:r>
              <a:rPr lang="zh-CN" altLang="en-US" dirty="0"/>
              <a:t>技术路线和实现方案</a:t>
            </a: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4578350" y="2119630"/>
            <a:ext cx="1517650" cy="859790"/>
            <a:chOff x="7840" y="3229"/>
            <a:chExt cx="2390" cy="1354"/>
          </a:xfrm>
        </p:grpSpPr>
        <p:sp>
          <p:nvSpPr>
            <p:cNvPr id="14" name="矩形 13"/>
            <p:cNvSpPr/>
            <p:nvPr/>
          </p:nvSpPr>
          <p:spPr>
            <a:xfrm>
              <a:off x="7840" y="3229"/>
              <a:ext cx="2391" cy="135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030" y="3396"/>
              <a:ext cx="2011" cy="10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/>
                <a:t>web</a:t>
              </a:r>
              <a:r>
                <a:rPr lang="zh-CN" altLang="en-US"/>
                <a:t>前端</a:t>
              </a:r>
              <a:endParaRPr lang="zh-CN" altLang="en-US"/>
            </a:p>
            <a:p>
              <a:pPr algn="ctr"/>
              <a:r>
                <a:rPr lang="zh-CN" altLang="en-US"/>
                <a:t>静态文件</a:t>
              </a:r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184593" y="2039303"/>
            <a:ext cx="977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vue2.0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1147445" y="2731770"/>
            <a:ext cx="1430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Element-ui</a:t>
            </a:r>
            <a:endParaRPr lang="en-US" altLang="zh-CN"/>
          </a:p>
        </p:txBody>
      </p:sp>
      <p:grpSp>
        <p:nvGrpSpPr>
          <p:cNvPr id="22" name="组合 21"/>
          <p:cNvGrpSpPr/>
          <p:nvPr/>
        </p:nvGrpSpPr>
        <p:grpSpPr>
          <a:xfrm>
            <a:off x="4392295" y="4422140"/>
            <a:ext cx="1485900" cy="843280"/>
            <a:chOff x="8030" y="6483"/>
            <a:chExt cx="2340" cy="1328"/>
          </a:xfrm>
        </p:grpSpPr>
        <p:sp>
          <p:nvSpPr>
            <p:cNvPr id="16" name="矩形 15"/>
            <p:cNvSpPr/>
            <p:nvPr/>
          </p:nvSpPr>
          <p:spPr>
            <a:xfrm>
              <a:off x="8030" y="6483"/>
              <a:ext cx="2341" cy="132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8276" y="6820"/>
              <a:ext cx="1848" cy="6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/>
                <a:t>后端</a:t>
              </a:r>
              <a:r>
                <a:rPr lang="en-US" altLang="zh-CN"/>
                <a:t>api</a:t>
              </a:r>
              <a:endParaRPr lang="en-US" altLang="zh-CN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061403" y="4350703"/>
            <a:ext cx="1515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springboot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3044190" y="2039620"/>
            <a:ext cx="1654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webpack</a:t>
            </a:r>
            <a:r>
              <a:rPr lang="zh-CN" altLang="en-US"/>
              <a:t>打包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9342438" y="2455863"/>
            <a:ext cx="1653540" cy="5238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/>
              <a:t>安卓移动端</a:t>
            </a:r>
            <a:endParaRPr lang="zh-CN" altLang="en-US"/>
          </a:p>
        </p:txBody>
      </p:sp>
      <p:cxnSp>
        <p:nvCxnSpPr>
          <p:cNvPr id="28" name="直接箭头连接符 27"/>
          <p:cNvCxnSpPr>
            <a:stCxn id="16" idx="1"/>
            <a:endCxn id="5" idx="3"/>
          </p:cNvCxnSpPr>
          <p:nvPr/>
        </p:nvCxnSpPr>
        <p:spPr>
          <a:xfrm flipH="1">
            <a:off x="2407285" y="4843780"/>
            <a:ext cx="198501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153478" y="4902518"/>
            <a:ext cx="1341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mysql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2606040" y="2567940"/>
            <a:ext cx="1948815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/>
        </p:nvCxnSpPr>
        <p:spPr>
          <a:xfrm>
            <a:off x="6096635" y="2580640"/>
            <a:ext cx="2101850" cy="1346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/>
          <p:nvPr/>
        </p:nvCxnSpPr>
        <p:spPr>
          <a:xfrm flipV="1">
            <a:off x="5878830" y="3902710"/>
            <a:ext cx="2537460" cy="9474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074160" y="6148705"/>
            <a:ext cx="2441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696450" y="5051425"/>
            <a:ext cx="1391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PC</a:t>
            </a:r>
            <a:r>
              <a:rPr lang="zh-CN" altLang="en-US"/>
              <a:t>端</a:t>
            </a:r>
            <a:endParaRPr lang="zh-CN" altLang="en-US"/>
          </a:p>
        </p:txBody>
      </p:sp>
      <p:cxnSp>
        <p:nvCxnSpPr>
          <p:cNvPr id="39" name="肘形连接符 38"/>
          <p:cNvCxnSpPr/>
          <p:nvPr/>
        </p:nvCxnSpPr>
        <p:spPr>
          <a:xfrm rot="10800000" flipV="1">
            <a:off x="8334375" y="2766695"/>
            <a:ext cx="1008380" cy="11709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/>
          <p:nvPr/>
        </p:nvCxnSpPr>
        <p:spPr>
          <a:xfrm rot="10800000">
            <a:off x="6917690" y="3937635"/>
            <a:ext cx="2778760" cy="1333500"/>
          </a:xfrm>
          <a:prstGeom prst="bentConnector3">
            <a:avLst>
              <a:gd name="adj1" fmla="val 499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402070" y="3326765"/>
            <a:ext cx="809625" cy="9747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nginx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技术路线和实现方案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dirty="0"/>
              <a:t>主要的功能点及方案：</a:t>
            </a:r>
            <a:endParaRPr lang="zh-CN" altLang="en-US" sz="1800" dirty="0"/>
          </a:p>
          <a:p>
            <a:r>
              <a:rPr lang="en-US" altLang="zh-CN" sz="1800" dirty="0"/>
              <a:t>1.</a:t>
            </a:r>
            <a:r>
              <a:rPr lang="zh-CN" altLang="en-US" sz="1800" dirty="0"/>
              <a:t>学生签到：利用百度定位</a:t>
            </a:r>
            <a:r>
              <a:rPr lang="en-US" altLang="zh-CN" sz="1800" dirty="0"/>
              <a:t>SDK</a:t>
            </a:r>
            <a:r>
              <a:rPr lang="zh-CN" altLang="en-US" sz="1800" dirty="0"/>
              <a:t>实现基础定位；</a:t>
            </a:r>
            <a:endParaRPr lang="zh-CN" altLang="en-US" sz="1800" dirty="0"/>
          </a:p>
          <a:p>
            <a:r>
              <a:rPr lang="en-US" altLang="zh-CN" sz="1800" dirty="0"/>
              <a:t>2.</a:t>
            </a:r>
            <a:r>
              <a:rPr lang="zh-CN" altLang="en-US" sz="1800" dirty="0"/>
              <a:t>批量导入数据：利用</a:t>
            </a:r>
            <a:r>
              <a:rPr lang="en-US" altLang="zh-CN" sz="1800" dirty="0"/>
              <a:t>maven</a:t>
            </a:r>
            <a:r>
              <a:rPr lang="zh-CN" altLang="en-US" sz="1800" dirty="0"/>
              <a:t>的一个</a:t>
            </a:r>
            <a:r>
              <a:rPr lang="en-US" altLang="zh-CN" sz="1800" dirty="0"/>
              <a:t>poi</a:t>
            </a:r>
            <a:r>
              <a:rPr lang="zh-CN" altLang="en-US" sz="1800" dirty="0"/>
              <a:t>依赖读写处理</a:t>
            </a:r>
            <a:r>
              <a:rPr lang="en-US" altLang="zh-CN" sz="1800" dirty="0"/>
              <a:t>excel</a:t>
            </a:r>
            <a:r>
              <a:rPr lang="zh-CN" altLang="en-US" sz="1800" dirty="0"/>
              <a:t>中的数据，批量读入数据，自动生成编号存入数据库；</a:t>
            </a:r>
            <a:endParaRPr lang="zh-CN" altLang="en-US" sz="1800" dirty="0"/>
          </a:p>
          <a:p>
            <a:r>
              <a:rPr lang="en-US" altLang="zh-CN" sz="1800" dirty="0"/>
              <a:t>3.</a:t>
            </a:r>
            <a:r>
              <a:rPr lang="zh-CN" altLang="en-US" sz="1800" dirty="0"/>
              <a:t>消息互发：这里在前端后端用到</a:t>
            </a:r>
            <a:r>
              <a:rPr lang="en-US" altLang="zh-CN" sz="1800" dirty="0"/>
              <a:t>websocket</a:t>
            </a:r>
            <a:r>
              <a:rPr lang="zh-CN" altLang="en-US" sz="1800" dirty="0"/>
              <a:t>实现消息互通；</a:t>
            </a:r>
            <a:endParaRPr lang="zh-CN" altLang="en-US" sz="1800" dirty="0"/>
          </a:p>
          <a:p>
            <a:r>
              <a:rPr lang="en-US" altLang="zh-CN" sz="1800" dirty="0"/>
              <a:t>3.</a:t>
            </a:r>
            <a:r>
              <a:rPr lang="zh-CN" altLang="en-US" sz="1800" dirty="0"/>
              <a:t>将前后端分离：这里用到</a:t>
            </a:r>
            <a:r>
              <a:rPr lang="en-US" altLang="zh-CN" sz="1800" dirty="0"/>
              <a:t>nginx</a:t>
            </a:r>
            <a:r>
              <a:rPr lang="zh-CN" altLang="en-US" sz="1800" dirty="0"/>
              <a:t>处理跨域问题以及访问静态资源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创新点：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1.</a:t>
            </a:r>
            <a:r>
              <a:rPr lang="zh-CN" altLang="en-US" sz="1800" dirty="0"/>
              <a:t>集成</a:t>
            </a:r>
            <a:r>
              <a:rPr lang="zh-CN" altLang="zh-CN" sz="1800" dirty="0"/>
              <a:t>了</a:t>
            </a:r>
            <a:r>
              <a:rPr lang="en-US" altLang="zh-CN" sz="1800" dirty="0"/>
              <a:t>Bugly,</a:t>
            </a:r>
            <a:r>
              <a:rPr lang="zh-CN" altLang="zh-CN" sz="1800" dirty="0"/>
              <a:t>用户在</a:t>
            </a:r>
            <a:r>
              <a:rPr lang="en-US" altLang="zh-CN" sz="1800" dirty="0"/>
              <a:t>android</a:t>
            </a:r>
            <a:r>
              <a:rPr lang="zh-CN" altLang="en-US" sz="1800" dirty="0"/>
              <a:t>端遇到问题可以发送错误报告到后台，通过分析错误报告可以快速解决</a:t>
            </a:r>
            <a:r>
              <a:rPr lang="en-US" altLang="zh-CN" sz="1800" dirty="0"/>
              <a:t>android</a:t>
            </a:r>
            <a:r>
              <a:rPr lang="zh-CN" altLang="en-US" sz="1800" dirty="0"/>
              <a:t>的异常。便于后期的异常管理。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2.</a:t>
            </a:r>
            <a:r>
              <a:rPr lang="zh-CN" altLang="en-US" sz="1800" dirty="0"/>
              <a:t>老师可以查看学生学期的签到情况汇总，并且快速查阅到某一天或者某个学生的签到记录，便于期末的点到统计</a:t>
            </a:r>
            <a:endParaRPr lang="zh-CN" altLang="en-US" sz="1800" dirty="0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成员分工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2018/6/22</a:t>
            </a:r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1991544" y="2973445"/>
            <a:ext cx="1440160" cy="1313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>
            <a:normAutofit/>
          </a:bodyPr>
          <a:lstStyle/>
          <a:p>
            <a:pPr algn="ctr"/>
            <a:r>
              <a:rPr lang="en-US" altLang="zh-CN" sz="8000">
                <a:solidFill>
                  <a:schemeClr val="tx2"/>
                </a:solidFill>
              </a:rPr>
              <a:t>05</a:t>
            </a:r>
            <a:endParaRPr lang="en-US" altLang="zh-CN" sz="8000">
              <a:solidFill>
                <a:schemeClr val="tx2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成员分工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z="2000" dirty="0"/>
              <a:t>张璐杰（组长）：管理进度，后端</a:t>
            </a:r>
            <a:r>
              <a:rPr lang="en-US" altLang="zh-CN" sz="2000" dirty="0"/>
              <a:t>api</a:t>
            </a:r>
            <a:r>
              <a:rPr lang="zh-CN" altLang="en-US" sz="2000" dirty="0"/>
              <a:t>编写，部分前端，服务器部署，查阅资料</a:t>
            </a:r>
            <a:endParaRPr lang="zh-CN" altLang="en-US" sz="2000" dirty="0"/>
          </a:p>
          <a:p>
            <a:r>
              <a:rPr lang="zh-CN" altLang="en-US" sz="2000" dirty="0"/>
              <a:t>赵涵军（组员）：后端</a:t>
            </a:r>
            <a:r>
              <a:rPr lang="en-US" altLang="zh-CN" sz="2000" dirty="0"/>
              <a:t>api</a:t>
            </a:r>
            <a:r>
              <a:rPr lang="zh-CN" altLang="en-US" sz="2000" dirty="0"/>
              <a:t>编写，服务器部署，文档整理</a:t>
            </a:r>
            <a:endParaRPr lang="zh-CN" altLang="en-US" sz="2000" dirty="0"/>
          </a:p>
          <a:p>
            <a:r>
              <a:rPr lang="zh-CN" altLang="en-US" sz="2000" dirty="0"/>
              <a:t>陈东升（组员）：</a:t>
            </a:r>
            <a:r>
              <a:rPr lang="en-US" altLang="zh-CN" sz="2000" dirty="0"/>
              <a:t>web</a:t>
            </a:r>
            <a:r>
              <a:rPr lang="zh-CN" altLang="en-US" sz="2000" dirty="0"/>
              <a:t>和</a:t>
            </a:r>
            <a:r>
              <a:rPr lang="en-US" altLang="zh-CN" sz="2000" dirty="0"/>
              <a:t>android</a:t>
            </a:r>
            <a:r>
              <a:rPr lang="zh-CN" altLang="en-US" sz="2000" dirty="0"/>
              <a:t>的前端编写，文档整理</a:t>
            </a:r>
            <a:endParaRPr lang="zh-CN" altLang="en-US" sz="2000" dirty="0"/>
          </a:p>
          <a:p>
            <a:r>
              <a:rPr lang="zh-CN" altLang="en-US" sz="2000" dirty="0"/>
              <a:t>丁杭樑（组员）：</a:t>
            </a:r>
            <a:r>
              <a:rPr lang="en-US" altLang="zh-CN" sz="2000" dirty="0"/>
              <a:t>web</a:t>
            </a:r>
            <a:r>
              <a:rPr lang="zh-CN" altLang="en-US" sz="2000" dirty="0"/>
              <a:t>和</a:t>
            </a:r>
            <a:r>
              <a:rPr lang="en-US" altLang="zh-CN" sz="2000" dirty="0"/>
              <a:t>android</a:t>
            </a:r>
            <a:r>
              <a:rPr lang="zh-CN" altLang="en-US" sz="2000" dirty="0"/>
              <a:t>的前端编写，</a:t>
            </a:r>
            <a:r>
              <a:rPr lang="en-US" altLang="zh-CN" sz="2000" dirty="0"/>
              <a:t>PPT</a:t>
            </a:r>
            <a:endParaRPr lang="en-US" altLang="zh-CN" sz="2000" dirty="0"/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系统演示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2018/6/22</a:t>
            </a:r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1991544" y="2973445"/>
            <a:ext cx="1440160" cy="1313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>
            <a:normAutofit/>
          </a:bodyPr>
          <a:lstStyle/>
          <a:p>
            <a:pPr algn="ctr"/>
            <a:r>
              <a:rPr lang="en-US" altLang="zh-CN" sz="8000">
                <a:solidFill>
                  <a:schemeClr val="tx2"/>
                </a:solidFill>
              </a:rPr>
              <a:t>06</a:t>
            </a:r>
            <a:endParaRPr lang="en-US" altLang="zh-CN" sz="8000">
              <a:solidFill>
                <a:schemeClr val="tx2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>
            <p:custDataLst>
              <p:tags r:id="rId1"/>
            </p:custDataLst>
          </p:nvPr>
        </p:nvSpPr>
        <p:spPr>
          <a:xfrm>
            <a:off x="4533901" y="4752975"/>
            <a:ext cx="3609486" cy="552450"/>
          </a:xfrm>
          <a:custGeom>
            <a:avLst/>
            <a:gdLst>
              <a:gd name="connsiteX0" fmla="*/ 281176 w 3609486"/>
              <a:gd name="connsiteY0" fmla="*/ 0 h 552450"/>
              <a:gd name="connsiteX1" fmla="*/ 3609486 w 3609486"/>
              <a:gd name="connsiteY1" fmla="*/ 0 h 552450"/>
              <a:gd name="connsiteX2" fmla="*/ 3326729 w 3609486"/>
              <a:gd name="connsiteY2" fmla="*/ 552450 h 552450"/>
              <a:gd name="connsiteX3" fmla="*/ 0 w 3609486"/>
              <a:gd name="connsiteY3" fmla="*/ 552450 h 552450"/>
              <a:gd name="connsiteX4" fmla="*/ 0 w 3609486"/>
              <a:gd name="connsiteY4" fmla="*/ 549363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9486" h="552450">
                <a:moveTo>
                  <a:pt x="281176" y="0"/>
                </a:moveTo>
                <a:lnTo>
                  <a:pt x="3609486" y="0"/>
                </a:lnTo>
                <a:lnTo>
                  <a:pt x="3326729" y="552450"/>
                </a:lnTo>
                <a:lnTo>
                  <a:pt x="0" y="552450"/>
                </a:lnTo>
                <a:lnTo>
                  <a:pt x="0" y="54936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216000" tIns="46800" rIns="216000" bIns="46800" numCol="1" spcCol="0" rtlCol="0" fromWordArt="0" anchor="ctr" anchorCtr="1" forceAA="0" compatLnSpc="1">
            <a:normAutofit/>
          </a:bodyPr>
          <a:lstStyle/>
          <a:p>
            <a:pPr algn="ctr"/>
            <a:r>
              <a:rPr lang="zh-CN" altLang="en-US" dirty="0" err="1">
                <a:solidFill>
                  <a:schemeClr val="bg1"/>
                </a:solidFill>
                <a:sym typeface="Arial" panose="020B0604020202020204" pitchFamily="34" charset="0"/>
              </a:rPr>
              <a:t>系统演示</a:t>
            </a: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>
            <p:custDataLst>
              <p:tags r:id="rId2"/>
            </p:custDataLst>
          </p:nvPr>
        </p:nvSpPr>
        <p:spPr>
          <a:xfrm>
            <a:off x="4888204" y="4057650"/>
            <a:ext cx="3611066" cy="552450"/>
          </a:xfrm>
          <a:custGeom>
            <a:avLst/>
            <a:gdLst>
              <a:gd name="connsiteX0" fmla="*/ 282756 w 3611066"/>
              <a:gd name="connsiteY0" fmla="*/ 0 h 552450"/>
              <a:gd name="connsiteX1" fmla="*/ 3611066 w 3611066"/>
              <a:gd name="connsiteY1" fmla="*/ 0 h 552450"/>
              <a:gd name="connsiteX2" fmla="*/ 3328310 w 3611066"/>
              <a:gd name="connsiteY2" fmla="*/ 552450 h 552450"/>
              <a:gd name="connsiteX3" fmla="*/ 0 w 3611066"/>
              <a:gd name="connsiteY3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1066" h="552450">
                <a:moveTo>
                  <a:pt x="282756" y="0"/>
                </a:moveTo>
                <a:lnTo>
                  <a:pt x="3611066" y="0"/>
                </a:lnTo>
                <a:lnTo>
                  <a:pt x="3328310" y="552450"/>
                </a:lnTo>
                <a:lnTo>
                  <a:pt x="0" y="55245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216000" tIns="46800" rIns="216000" bIns="46800" numCol="1" spcCol="0" rtlCol="0" fromWordArt="0" anchor="ctr" anchorCtr="1" forceAA="0" compatLnSpc="1">
            <a:normAutofit/>
          </a:bodyPr>
          <a:lstStyle/>
          <a:p>
            <a:pPr algn="ctr"/>
            <a:r>
              <a:rPr lang="zh-CN" altLang="en-US" dirty="0" err="1">
                <a:solidFill>
                  <a:schemeClr val="bg1"/>
                </a:solidFill>
                <a:sym typeface="Arial" panose="020B0604020202020204" pitchFamily="34" charset="0"/>
              </a:rPr>
              <a:t>成员分工</a:t>
            </a: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5" name="任意多边形 24"/>
          <p:cNvSpPr/>
          <p:nvPr>
            <p:custDataLst>
              <p:tags r:id="rId3"/>
            </p:custDataLst>
          </p:nvPr>
        </p:nvSpPr>
        <p:spPr>
          <a:xfrm>
            <a:off x="5229733" y="3390372"/>
            <a:ext cx="3611067" cy="552450"/>
          </a:xfrm>
          <a:custGeom>
            <a:avLst/>
            <a:gdLst>
              <a:gd name="connsiteX0" fmla="*/ 282757 w 3611067"/>
              <a:gd name="connsiteY0" fmla="*/ 0 h 552450"/>
              <a:gd name="connsiteX1" fmla="*/ 3611067 w 3611067"/>
              <a:gd name="connsiteY1" fmla="*/ 0 h 552450"/>
              <a:gd name="connsiteX2" fmla="*/ 3328310 w 3611067"/>
              <a:gd name="connsiteY2" fmla="*/ 552450 h 552450"/>
              <a:gd name="connsiteX3" fmla="*/ 0 w 3611067"/>
              <a:gd name="connsiteY3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1067" h="552450">
                <a:moveTo>
                  <a:pt x="282757" y="0"/>
                </a:moveTo>
                <a:lnTo>
                  <a:pt x="3611067" y="0"/>
                </a:lnTo>
                <a:lnTo>
                  <a:pt x="3328310" y="552450"/>
                </a:lnTo>
                <a:lnTo>
                  <a:pt x="0" y="55245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216000" tIns="46800" rIns="216000" bIns="46800" numCol="1" spcCol="0" rtlCol="0" fromWordArt="0" anchor="ctr" anchorCtr="1" forceAA="0" compatLnSpc="1">
            <a:normAutofit/>
          </a:bodyPr>
          <a:lstStyle/>
          <a:p>
            <a:pPr algn="ctr"/>
            <a:r>
              <a:rPr lang="zh-CN" altLang="en-US" dirty="0" err="1">
                <a:solidFill>
                  <a:schemeClr val="bg1"/>
                </a:solidFill>
                <a:sym typeface="Arial" panose="020B0604020202020204" pitchFamily="34" charset="0"/>
              </a:rPr>
              <a:t>技术路线及实现方案</a:t>
            </a: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4" name="任意多边形 23"/>
          <p:cNvSpPr/>
          <p:nvPr>
            <p:custDataLst>
              <p:tags r:id="rId4"/>
            </p:custDataLst>
          </p:nvPr>
        </p:nvSpPr>
        <p:spPr>
          <a:xfrm>
            <a:off x="5571262" y="2723094"/>
            <a:ext cx="3611067" cy="552450"/>
          </a:xfrm>
          <a:custGeom>
            <a:avLst/>
            <a:gdLst>
              <a:gd name="connsiteX0" fmla="*/ 282757 w 3611067"/>
              <a:gd name="connsiteY0" fmla="*/ 0 h 552450"/>
              <a:gd name="connsiteX1" fmla="*/ 3611067 w 3611067"/>
              <a:gd name="connsiteY1" fmla="*/ 0 h 552450"/>
              <a:gd name="connsiteX2" fmla="*/ 3328310 w 3611067"/>
              <a:gd name="connsiteY2" fmla="*/ 552450 h 552450"/>
              <a:gd name="connsiteX3" fmla="*/ 0 w 3611067"/>
              <a:gd name="connsiteY3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1067" h="552450">
                <a:moveTo>
                  <a:pt x="282757" y="0"/>
                </a:moveTo>
                <a:lnTo>
                  <a:pt x="3611067" y="0"/>
                </a:lnTo>
                <a:lnTo>
                  <a:pt x="3328310" y="552450"/>
                </a:lnTo>
                <a:lnTo>
                  <a:pt x="0" y="55245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216000" tIns="46800" rIns="216000" bIns="46800" numCol="1" spcCol="0" rtlCol="0" fromWordArt="0" anchor="ctr" anchorCtr="1" forceAA="0" compatLnSpc="1">
            <a:normAutofit/>
          </a:bodyPr>
          <a:lstStyle/>
          <a:p>
            <a:pPr algn="ctr"/>
            <a:r>
              <a:rPr lang="zh-CN" altLang="en-US" dirty="0" err="1">
                <a:solidFill>
                  <a:schemeClr val="bg1"/>
                </a:solidFill>
                <a:sym typeface="Arial" panose="020B0604020202020204" pitchFamily="34" charset="0"/>
              </a:rPr>
              <a:t>商业考虑和需求分析</a:t>
            </a: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3" name="任意多边形 22"/>
          <p:cNvSpPr/>
          <p:nvPr>
            <p:custDataLst>
              <p:tags r:id="rId5"/>
            </p:custDataLst>
          </p:nvPr>
        </p:nvSpPr>
        <p:spPr>
          <a:xfrm>
            <a:off x="5945834" y="1991254"/>
            <a:ext cx="3611066" cy="552450"/>
          </a:xfrm>
          <a:custGeom>
            <a:avLst/>
            <a:gdLst>
              <a:gd name="connsiteX0" fmla="*/ 282756 w 3611066"/>
              <a:gd name="connsiteY0" fmla="*/ 0 h 552450"/>
              <a:gd name="connsiteX1" fmla="*/ 3611066 w 3611066"/>
              <a:gd name="connsiteY1" fmla="*/ 0 h 552450"/>
              <a:gd name="connsiteX2" fmla="*/ 3328310 w 3611066"/>
              <a:gd name="connsiteY2" fmla="*/ 552450 h 552450"/>
              <a:gd name="connsiteX3" fmla="*/ 0 w 3611066"/>
              <a:gd name="connsiteY3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1066" h="552450">
                <a:moveTo>
                  <a:pt x="282756" y="0"/>
                </a:moveTo>
                <a:lnTo>
                  <a:pt x="3611066" y="0"/>
                </a:lnTo>
                <a:lnTo>
                  <a:pt x="3328310" y="552450"/>
                </a:lnTo>
                <a:lnTo>
                  <a:pt x="0" y="55245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216000" tIns="46800" rIns="216000" bIns="46800" numCol="1" spcCol="0" rtlCol="0" fromWordArt="0" anchor="ctr" anchorCtr="1" forceAA="0" compatLnSpc="1">
            <a:normAutofit/>
          </a:bodyPr>
          <a:lstStyle/>
          <a:p>
            <a:pPr algn="ctr"/>
            <a:r>
              <a:rPr lang="zh-CN" altLang="en-US" dirty="0" err="1">
                <a:solidFill>
                  <a:schemeClr val="bg1"/>
                </a:solidFill>
                <a:sym typeface="Arial" panose="020B0604020202020204" pitchFamily="34" charset="0"/>
              </a:rPr>
              <a:t>业务分析</a:t>
            </a: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2" name="任意多边形 21"/>
          <p:cNvSpPr/>
          <p:nvPr>
            <p:custDataLst>
              <p:tags r:id="rId6"/>
            </p:custDataLst>
          </p:nvPr>
        </p:nvSpPr>
        <p:spPr>
          <a:xfrm>
            <a:off x="6331239" y="1238251"/>
            <a:ext cx="3611067" cy="552450"/>
          </a:xfrm>
          <a:custGeom>
            <a:avLst/>
            <a:gdLst>
              <a:gd name="connsiteX0" fmla="*/ 282757 w 3611067"/>
              <a:gd name="connsiteY0" fmla="*/ 0 h 552450"/>
              <a:gd name="connsiteX1" fmla="*/ 3611067 w 3611067"/>
              <a:gd name="connsiteY1" fmla="*/ 0 h 552450"/>
              <a:gd name="connsiteX2" fmla="*/ 3328310 w 3611067"/>
              <a:gd name="connsiteY2" fmla="*/ 552450 h 552450"/>
              <a:gd name="connsiteX3" fmla="*/ 0 w 3611067"/>
              <a:gd name="connsiteY3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1067" h="552450">
                <a:moveTo>
                  <a:pt x="282757" y="0"/>
                </a:moveTo>
                <a:lnTo>
                  <a:pt x="3611067" y="0"/>
                </a:lnTo>
                <a:lnTo>
                  <a:pt x="3328310" y="552450"/>
                </a:lnTo>
                <a:lnTo>
                  <a:pt x="0" y="55245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216000" tIns="46800" rIns="216000" bIns="46800" numCol="1" spcCol="0" rtlCol="0" fromWordArt="0" anchor="ctr" anchorCtr="1" forceAA="0" compatLnSpc="1">
            <a:normAutofit/>
          </a:bodyPr>
          <a:lstStyle/>
          <a:p>
            <a:pPr algn="ctr"/>
            <a:r>
              <a:rPr lang="zh-CN" altLang="en-US" dirty="0" err="1">
                <a:solidFill>
                  <a:schemeClr val="bg1"/>
                </a:solidFill>
                <a:sym typeface="Arial" panose="020B0604020202020204" pitchFamily="34" charset="0"/>
              </a:rPr>
              <a:t>目标与解决思路</a:t>
            </a: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>
            <p:custDataLst>
              <p:tags r:id="rId7"/>
            </p:custDataLst>
          </p:nvPr>
        </p:nvSpPr>
        <p:spPr>
          <a:xfrm rot="19973734">
            <a:off x="2471793" y="-292357"/>
            <a:ext cx="716138" cy="6095642"/>
          </a:xfrm>
          <a:custGeom>
            <a:avLst/>
            <a:gdLst>
              <a:gd name="connsiteX0" fmla="*/ 451047 w 716138"/>
              <a:gd name="connsiteY0" fmla="*/ 0 h 6095642"/>
              <a:gd name="connsiteX1" fmla="*/ 716138 w 716138"/>
              <a:gd name="connsiteY1" fmla="*/ 135680 h 6095642"/>
              <a:gd name="connsiteX2" fmla="*/ 716138 w 716138"/>
              <a:gd name="connsiteY2" fmla="*/ 6095642 h 6095642"/>
              <a:gd name="connsiteX3" fmla="*/ 0 w 716138"/>
              <a:gd name="connsiteY3" fmla="*/ 5729106 h 6095642"/>
              <a:gd name="connsiteX4" fmla="*/ 0 w 716138"/>
              <a:gd name="connsiteY4" fmla="*/ 881256 h 6095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6138" h="6095642">
                <a:moveTo>
                  <a:pt x="451047" y="0"/>
                </a:moveTo>
                <a:lnTo>
                  <a:pt x="716138" y="135680"/>
                </a:lnTo>
                <a:lnTo>
                  <a:pt x="716138" y="6095642"/>
                </a:lnTo>
                <a:lnTo>
                  <a:pt x="0" y="5729106"/>
                </a:lnTo>
                <a:lnTo>
                  <a:pt x="0" y="881256"/>
                </a:lnTo>
                <a:close/>
              </a:path>
            </a:pathLst>
          </a:custGeom>
          <a:solidFill>
            <a:schemeClr val="accent1"/>
          </a:solidFill>
        </p:spPr>
        <p:txBody>
          <a:bodyPr rot="0" spcFirstLastPara="0" vertOverflow="overflow" horzOverflow="overflow" vert="eaVert" wrap="square" lIns="90000" tIns="108000" rIns="90000" bIns="252000" numCol="1" spcCol="0" rtlCol="0" fromWordArt="0" anchor="ctr" anchorCtr="1" forceAA="0" compatLnSpc="1">
            <a:noAutofit/>
          </a:bodyPr>
          <a:lstStyle/>
          <a:p>
            <a:pPr algn="ctr"/>
            <a:r>
              <a:rPr lang="zh-CN" altLang="en-US" sz="400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目录</a:t>
            </a:r>
            <a:endParaRPr lang="zh-CN" altLang="en-US" sz="4000">
              <a:solidFill>
                <a:schemeClr val="bg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72464" y="0"/>
            <a:ext cx="1919536" cy="98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目标与解决思路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2018/6/23</a:t>
            </a:r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1991544" y="2973445"/>
            <a:ext cx="1440160" cy="1313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>
            <a:normAutofit/>
          </a:bodyPr>
          <a:lstStyle/>
          <a:p>
            <a:pPr algn="ctr"/>
            <a:r>
              <a:rPr lang="en-US" altLang="zh-CN" sz="8000">
                <a:solidFill>
                  <a:schemeClr val="tx2"/>
                </a:solidFill>
              </a:rPr>
              <a:t>01</a:t>
            </a:r>
            <a:endParaRPr lang="en-US" altLang="zh-CN" sz="8000">
              <a:solidFill>
                <a:schemeClr val="tx2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目标与解决思路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目标：打造一款校园软件，实现师生的资源共享，消息互发以及学生签到等功能。目的是方便学校的管理，方便教师的教学工作以及方便学生获取资源。</a:t>
            </a:r>
            <a:endParaRPr lang="zh-CN" altLang="en-US" dirty="0"/>
          </a:p>
          <a:p>
            <a:r>
              <a:rPr lang="zh-CN" altLang="en-US" dirty="0"/>
              <a:t>解决思路：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软件可分为</a:t>
            </a:r>
            <a:r>
              <a:rPr lang="en-US" altLang="zh-CN" dirty="0"/>
              <a:t>android</a:t>
            </a:r>
            <a:r>
              <a:rPr lang="zh-CN" altLang="en-US" dirty="0"/>
              <a:t>端和</a:t>
            </a:r>
            <a:r>
              <a:rPr lang="en-US" altLang="zh-CN" dirty="0"/>
              <a:t>pc</a:t>
            </a:r>
            <a:r>
              <a:rPr lang="zh-CN" altLang="en-US" dirty="0"/>
              <a:t>端，</a:t>
            </a:r>
            <a:r>
              <a:rPr lang="en-US" altLang="zh-CN" dirty="0"/>
              <a:t>android</a:t>
            </a:r>
            <a:r>
              <a:rPr lang="zh-CN" altLang="en-US" dirty="0"/>
              <a:t>可以集中处理学生和教师之间的功能点，</a:t>
            </a:r>
            <a:r>
              <a:rPr lang="en-US" altLang="zh-CN" dirty="0"/>
              <a:t>pc</a:t>
            </a:r>
            <a:r>
              <a:rPr lang="zh-CN" altLang="en-US" dirty="0"/>
              <a:t>端在此基础上着重需要实现管理员（学校）的业务。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软件臻求简约美观，方便操作。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业务分析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2018/6/22</a:t>
            </a:r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1991544" y="2973445"/>
            <a:ext cx="1440160" cy="1313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>
            <a:normAutofit/>
          </a:bodyPr>
          <a:lstStyle/>
          <a:p>
            <a:pPr algn="ctr"/>
            <a:r>
              <a:rPr lang="en-US" altLang="zh-CN" sz="8000">
                <a:solidFill>
                  <a:schemeClr val="tx2"/>
                </a:solidFill>
              </a:rPr>
              <a:t>02</a:t>
            </a:r>
            <a:endParaRPr lang="en-US" altLang="zh-CN" sz="8000">
              <a:solidFill>
                <a:schemeClr val="tx2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业务分析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由于是一款实用的校园系统，所以界面需要简约美观，符合实际需要。</a:t>
            </a:r>
            <a:endParaRPr lang="zh-CN" altLang="en-US" dirty="0"/>
          </a:p>
          <a:p>
            <a:r>
              <a:rPr lang="zh-CN" altLang="en-US" dirty="0"/>
              <a:t>以下是基本的业务需求：</a:t>
            </a:r>
            <a:endParaRPr lang="zh-CN" altLang="en-US" dirty="0"/>
          </a:p>
          <a:p>
            <a:r>
              <a:rPr lang="zh-CN" altLang="en-US" dirty="0"/>
              <a:t>对于老师：发起学生在线签到，教师点到（类似于普通点到），资源上传下载，查看学生签到，发送班级通知，查看学校新闻。</a:t>
            </a:r>
            <a:endParaRPr lang="zh-CN" altLang="en-US" dirty="0"/>
          </a:p>
          <a:p>
            <a:r>
              <a:rPr lang="zh-CN" altLang="en-US" dirty="0"/>
              <a:t>对于学生：在线签到，资料上传下载，消息互通，查看签到汇总，查看学校新闻，学院资料，教师联系方式等</a:t>
            </a:r>
            <a:endParaRPr lang="zh-CN" altLang="en-US" dirty="0"/>
          </a:p>
          <a:p>
            <a:r>
              <a:rPr lang="zh-CN" altLang="en-US" dirty="0"/>
              <a:t>对于学校：管理学院、专业、班级、学生、老师的信息，添加学生或教师用户，批量上传用户信息，发布学校新闻等。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商业考虑和需求分析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2018/6/22</a:t>
            </a:r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1991544" y="2973445"/>
            <a:ext cx="1440160" cy="1313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>
            <a:normAutofit/>
          </a:bodyPr>
          <a:lstStyle/>
          <a:p>
            <a:pPr algn="ctr"/>
            <a:r>
              <a:rPr lang="en-US" altLang="zh-CN" sz="8000">
                <a:solidFill>
                  <a:schemeClr val="tx2"/>
                </a:solidFill>
              </a:rPr>
              <a:t>03</a:t>
            </a:r>
            <a:endParaRPr lang="en-US" altLang="zh-CN" sz="8000">
              <a:solidFill>
                <a:schemeClr val="tx2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商业考虑和需求分析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0000"/>
          </a:bodyPr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软件目标用户：教师和学生</a:t>
            </a:r>
            <a:endParaRPr lang="zh-CN" altLang="en-US" dirty="0"/>
          </a:p>
          <a:p>
            <a:r>
              <a:rPr lang="zh-CN" altLang="en-US" dirty="0"/>
              <a:t>目标客户：大学校园</a:t>
            </a:r>
            <a:endParaRPr lang="zh-CN" altLang="en-US" dirty="0"/>
          </a:p>
          <a:p>
            <a:r>
              <a:rPr lang="zh-CN" altLang="en-US" dirty="0"/>
              <a:t>盈利模式：通过在软件中插入广告，以及向学校收取一定费用实现盈利。</a:t>
            </a:r>
            <a:endParaRPr lang="zh-CN" altLang="en-US" dirty="0"/>
          </a:p>
          <a:p>
            <a:r>
              <a:rPr lang="zh-CN" altLang="en-US" dirty="0"/>
              <a:t>需求分析：</a:t>
            </a:r>
            <a:endParaRPr lang="zh-CN" altLang="en-US" dirty="0"/>
          </a:p>
          <a:p>
            <a:r>
              <a:rPr lang="zh-CN" altLang="en-US" dirty="0"/>
              <a:t>1.	功能性需求</a:t>
            </a:r>
            <a:endParaRPr lang="zh-CN" altLang="en-US" dirty="0"/>
          </a:p>
          <a:p>
            <a:r>
              <a:rPr lang="zh-CN" altLang="en-US" dirty="0"/>
              <a:t>利用该款软件，老师可以使用点到、查看课堂点到情况、点到统计功能，可以和学生进行消息互发。学生和老师都可通过主界面查看学校新闻、班级通知、班级课表、常用电话等信息。可以上传/下载课堂多媒体资料（图片、视频和音频）。</a:t>
            </a: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23925" y="6953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商业考虑和需求分析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z="1800" dirty="0">
                <a:sym typeface="+mn-ea"/>
              </a:rPr>
              <a:t>2.	</a:t>
            </a:r>
            <a:r>
              <a:rPr lang="zh-CN" altLang="en-US" sz="1800" dirty="0">
                <a:sym typeface="+mn-ea"/>
              </a:rPr>
              <a:t>非功能性需求</a:t>
            </a:r>
            <a:endParaRPr lang="zh-CN" altLang="en-US" sz="1800" dirty="0"/>
          </a:p>
          <a:p>
            <a:r>
              <a:rPr lang="zh-CN" altLang="en-US" sz="1800" dirty="0">
                <a:sym typeface="+mn-ea"/>
              </a:rPr>
              <a:t>该款软件占用存储空间小，而且性能优良，能同时支持1000名用户同时在线操作。</a:t>
            </a:r>
            <a:endParaRPr lang="zh-CN" altLang="en-US" dirty="0"/>
          </a:p>
          <a:p>
            <a:r>
              <a:rPr lang="zh-CN" altLang="en-US" sz="1800" dirty="0">
                <a:sym typeface="+mn-ea"/>
              </a:rPr>
              <a:t>小结：该软件满足了老师和学生间的大部分需求，能大幅提升老师的工作效率，也为学生查找资料、提交作业提供了很大便利。</a:t>
            </a:r>
            <a:endParaRPr lang="zh-CN" altLang="en-US" sz="1800" dirty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73"/>
</p:tagLst>
</file>

<file path=ppt/tags/tag10.xml><?xml version="1.0" encoding="utf-8"?>
<p:tagLst xmlns:p="http://schemas.openxmlformats.org/presentationml/2006/main">
  <p:tag name="KSO_WM_TEMPLATE_CATEGORY" val="custom"/>
  <p:tag name="KSO_WM_TEMPLATE_INDEX" val="20184573"/>
  <p:tag name="KSO_WM_TAG_VERSION" val="1.0"/>
  <p:tag name="KSO_WM_BEAUTIFY_FLAG" val="#wm#"/>
  <p:tag name="KSO_WM_UNIT_TYPE" val="l_h_f"/>
  <p:tag name="KSO_WM_UNIT_INDEX" val="1_4_1"/>
  <p:tag name="KSO_WM_UNIT_ID" val="custom20184573_11*l_h_f*1_4_1"/>
  <p:tag name="KSO_WM_UNIT_CLEAR" val="1"/>
  <p:tag name="KSO_WM_UNIT_LAYERLEVEL" val="1_1_1"/>
  <p:tag name="KSO_WM_UNIT_VALUE" val="11"/>
  <p:tag name="KSO_WM_UNIT_HIGHLIGHT" val="0"/>
  <p:tag name="KSO_WM_UNIT_COMPATIBLE" val="0"/>
  <p:tag name="KSO_WM_DIAGRAM_GROUP_CODE" val="l1-1"/>
  <p:tag name="KSO_WM_UNIT_PRESET_TEXT_INDEX" val="0"/>
  <p:tag name="KSO_WM_UNIT_PRESET_TEXT_LEN" val="9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EMPLATE_CATEGORY" val="custom"/>
  <p:tag name="KSO_WM_TEMPLATE_INDEX" val="20184573"/>
  <p:tag name="KSO_WM_TAG_VERSION" val="1.0"/>
  <p:tag name="KSO_WM_BEAUTIFY_FLAG" val="#wm#"/>
  <p:tag name="KSO_WM_UNIT_TYPE" val="l_h_f"/>
  <p:tag name="KSO_WM_UNIT_INDEX" val="1_3_1"/>
  <p:tag name="KSO_WM_UNIT_ID" val="custom20184573_11*l_h_f*1_3_1"/>
  <p:tag name="KSO_WM_UNIT_CLEAR" val="1"/>
  <p:tag name="KSO_WM_UNIT_LAYERLEVEL" val="1_1_1"/>
  <p:tag name="KSO_WM_UNIT_VALUE" val="11"/>
  <p:tag name="KSO_WM_UNIT_HIGHLIGHT" val="0"/>
  <p:tag name="KSO_WM_UNIT_COMPATIBLE" val="0"/>
  <p:tag name="KSO_WM_DIAGRAM_GROUP_CODE" val="l1-1"/>
  <p:tag name="KSO_WM_UNIT_PRESET_TEXT_INDEX" val="0"/>
  <p:tag name="KSO_WM_UNIT_PRESET_TEXT_LEN" val="9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EMPLATE_CATEGORY" val="custom"/>
  <p:tag name="KSO_WM_TEMPLATE_INDEX" val="20184573"/>
  <p:tag name="KSO_WM_TAG_VERSION" val="1.0"/>
  <p:tag name="KSO_WM_BEAUTIFY_FLAG" val="#wm#"/>
  <p:tag name="KSO_WM_UNIT_TYPE" val="l_h_f"/>
  <p:tag name="KSO_WM_UNIT_INDEX" val="1_2_1"/>
  <p:tag name="KSO_WM_UNIT_ID" val="custom20184573_11*l_h_f*1_2_1"/>
  <p:tag name="KSO_WM_UNIT_CLEAR" val="1"/>
  <p:tag name="KSO_WM_UNIT_LAYERLEVEL" val="1_1_1"/>
  <p:tag name="KSO_WM_UNIT_VALUE" val="11"/>
  <p:tag name="KSO_WM_UNIT_HIGHLIGHT" val="0"/>
  <p:tag name="KSO_WM_UNIT_COMPATIBLE" val="0"/>
  <p:tag name="KSO_WM_DIAGRAM_GROUP_CODE" val="l1-1"/>
  <p:tag name="KSO_WM_UNIT_PRESET_TEXT_INDEX" val="0"/>
  <p:tag name="KSO_WM_UNIT_PRESET_TEXT_LEN" val="9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EMPLATE_CATEGORY" val="custom"/>
  <p:tag name="KSO_WM_TEMPLATE_INDEX" val="20184573"/>
  <p:tag name="KSO_WM_TAG_VERSION" val="1.0"/>
  <p:tag name="KSO_WM_BEAUTIFY_FLAG" val="#wm#"/>
  <p:tag name="KSO_WM_UNIT_TYPE" val="l_h_f"/>
  <p:tag name="KSO_WM_UNIT_INDEX" val="1_1_1"/>
  <p:tag name="KSO_WM_UNIT_ID" val="custom20184573_11*l_h_f*1_1_1"/>
  <p:tag name="KSO_WM_UNIT_CLEAR" val="1"/>
  <p:tag name="KSO_WM_UNIT_LAYERLEVEL" val="1_1_1"/>
  <p:tag name="KSO_WM_UNIT_VALUE" val="11"/>
  <p:tag name="KSO_WM_UNIT_HIGHLIGHT" val="0"/>
  <p:tag name="KSO_WM_UNIT_COMPATIBLE" val="0"/>
  <p:tag name="KSO_WM_DIAGRAM_GROUP_CODE" val="l1-1"/>
  <p:tag name="KSO_WM_UNIT_PRESET_TEXT_INDEX" val="0"/>
  <p:tag name="KSO_WM_UNIT_PRESET_TEXT_LEN" val="9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EMPLATE_CATEGORY" val="custom"/>
  <p:tag name="KSO_WM_TEMPLATE_INDEX" val="20184573"/>
  <p:tag name="KSO_WM_TAG_VERSION" val="1.0"/>
  <p:tag name="KSO_WM_BEAUTIFY_FLAG" val="#wm#"/>
  <p:tag name="KSO_WM_UNIT_TYPE" val="a"/>
  <p:tag name="KSO_WM_UNIT_INDEX" val="1"/>
  <p:tag name="KSO_WM_UNIT_ID" val="custom20184573_11*a*1"/>
  <p:tag name="KSO_WM_UNIT_CLEAR" val="1"/>
  <p:tag name="KSO_WM_UNIT_LAYERLEVEL" val="1"/>
  <p:tag name="KSO_WM_UNIT_ISCONTENTSTITLE" val="1"/>
  <p:tag name="KSO_WM_UNIT_VALUE" val="9"/>
  <p:tag name="KSO_WM_UNIT_HIGHLIGHT" val="0"/>
  <p:tag name="KSO_WM_UNIT_COMPATIBLE" val="0"/>
  <p:tag name="KSO_WM_UNIT_PRESET_TEXT" val="目录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73_11*i*7"/>
  <p:tag name="KSO_WM_TEMPLATE_CATEGORY" val="custom"/>
  <p:tag name="KSO_WM_TEMPLATE_INDEX" val="20184573"/>
  <p:tag name="KSO_WM_UNIT_INDEX" val="7"/>
</p:tagLst>
</file>

<file path=ppt/tags/tag16.xml><?xml version="1.0" encoding="utf-8"?>
<p:tagLst xmlns:p="http://schemas.openxmlformats.org/presentationml/2006/main">
  <p:tag name="KSO_WM_SLIDE_ID" val="custom20184573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4573"/>
  <p:tag name="KSO_WM_DIAGRAM_GROUP_CODE" val="l1-1"/>
  <p:tag name="KSO_WM_TAG_VERSION" val="1.0"/>
</p:tagLst>
</file>

<file path=ppt/tags/tag17.xml><?xml version="1.0" encoding="utf-8"?>
<p:tagLst xmlns:p="http://schemas.openxmlformats.org/presentationml/2006/main">
  <p:tag name="KSO_WM_TEMPLATE_CATEGORY" val="custom"/>
  <p:tag name="KSO_WM_TEMPLATE_INDEX" val="20184573"/>
  <p:tag name="KSO_WM_UNIT_TYPE" val="a"/>
  <p:tag name="KSO_WM_UNIT_INDEX" val="1"/>
  <p:tag name="KSO_WM_UNIT_ID" val="custom20184573_12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请在此输入章节标题"/>
</p:tagLst>
</file>

<file path=ppt/tags/tag18.xml><?xml version="1.0" encoding="utf-8"?>
<p:tagLst xmlns:p="http://schemas.openxmlformats.org/presentationml/2006/main">
  <p:tag name="KSO_WM_TEMPLATE_CATEGORY" val="custom"/>
  <p:tag name="KSO_WM_TEMPLATE_INDEX" val="20184573"/>
  <p:tag name="KSO_WM_UNIT_TYPE" val="b"/>
  <p:tag name="KSO_WM_UNIT_INDEX" val="1"/>
  <p:tag name="KSO_WM_UNIT_ID" val="custom20184573_12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PLEASE ENTER CHAPTER TITLE HERE"/>
</p:tagLst>
</file>

<file path=ppt/tags/tag19.xml><?xml version="1.0" encoding="utf-8"?>
<p:tagLst xmlns:p="http://schemas.openxmlformats.org/presentationml/2006/main">
  <p:tag name="KSO_WM_TEMPLATE_CATEGORY" val="custom"/>
  <p:tag name="KSO_WM_TEMPLATE_INDEX" val="20184573"/>
  <p:tag name="KSO_WM_UNIT_TYPE" val="e"/>
  <p:tag name="KSO_WM_UNIT_INDEX" val="1"/>
  <p:tag name="KSO_WM_UNIT_ID" val="custom20184573_12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0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73"/>
</p:tagLst>
</file>

<file path=ppt/tags/tag20.xml><?xml version="1.0" encoding="utf-8"?>
<p:tagLst xmlns:p="http://schemas.openxmlformats.org/presentationml/2006/main">
  <p:tag name="KSO_WM_TEMPLATE_CATEGORY" val="custom"/>
  <p:tag name="KSO_WM_TEMPLATE_INDEX" val="20184573"/>
  <p:tag name="KSO_WM_TAG_VERSION" val="1.0"/>
  <p:tag name="KSO_WM_SLIDE_ID" val="custom20184573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</p:tagLst>
</file>

<file path=ppt/tags/tag21.xml><?xml version="1.0" encoding="utf-8"?>
<p:tagLst xmlns:p="http://schemas.openxmlformats.org/presentationml/2006/main">
  <p:tag name="KSO_WM_TEMPLATE_CATEGORY" val="custom"/>
  <p:tag name="KSO_WM_TEMPLATE_INDEX" val="20184573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ID" val="custom20184573_2*a*1"/>
  <p:tag name="KSO_WM_UNIT_TYPE" val="a"/>
</p:tagLst>
</file>

<file path=ppt/tags/tag22.xml><?xml version="1.0" encoding="utf-8"?>
<p:tagLst xmlns:p="http://schemas.openxmlformats.org/presentationml/2006/main">
  <p:tag name="KSO_WM_TEMPLATE_CATEGORY" val="custom"/>
  <p:tag name="KSO_WM_TEMPLATE_INDEX" val="20184573"/>
  <p:tag name="KSO_WM_TAG_VERSION" val="1.0"/>
  <p:tag name="KSO_WM_BEAUTIFY_FLAG" val="#wm#"/>
  <p:tag name="KSO_WM_UNIT_PRESET_TEXT_LEN" val="240"/>
  <p:tag name="KSO_WM_UNIT_PRESET_TEXT_INDEX" val="2"/>
  <p:tag name="KSO_WM_UNIT_CLEAR" val="0"/>
  <p:tag name="KSO_WM_UNIT_COMPATIBLE" val="0"/>
  <p:tag name="KSO_WM_UNIT_HIGHLIGHT" val="0"/>
  <p:tag name="KSO_WM_UNIT_VALUE" val="297"/>
  <p:tag name="KSO_WM_UNIT_LAYERLEVEL" val="1"/>
  <p:tag name="KSO_WM_UNIT_INDEX" val="1"/>
  <p:tag name="KSO_WM_UNIT_ID" val="custom20184573_2*f*1"/>
  <p:tag name="KSO_WM_UNIT_TYPE" val="f"/>
</p:tagLst>
</file>

<file path=ppt/tags/tag23.xml><?xml version="1.0" encoding="utf-8"?>
<p:tagLst xmlns:p="http://schemas.openxmlformats.org/presentationml/2006/main">
  <p:tag name="KSO_WM_SLIDE_SIZE" val="828*342"/>
  <p:tag name="KSO_WM_SLIDE_POSITION" val="66*143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73_2"/>
  <p:tag name="KSO_WM_TAG_VERSION" val="1.0"/>
  <p:tag name="KSO_WM_TEMPLATE_INDEX" val="20184573"/>
  <p:tag name="KSO_WM_TEMPLATE_CATEGORY" val="custom"/>
</p:tagLst>
</file>

<file path=ppt/tags/tag24.xml><?xml version="1.0" encoding="utf-8"?>
<p:tagLst xmlns:p="http://schemas.openxmlformats.org/presentationml/2006/main">
  <p:tag name="KSO_WM_TEMPLATE_CATEGORY" val="custom"/>
  <p:tag name="KSO_WM_TEMPLATE_INDEX" val="20184573"/>
  <p:tag name="KSO_WM_UNIT_TYPE" val="a"/>
  <p:tag name="KSO_WM_UNIT_INDEX" val="1"/>
  <p:tag name="KSO_WM_UNIT_ID" val="custom20184573_12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请在此输入章节标题"/>
</p:tagLst>
</file>

<file path=ppt/tags/tag25.xml><?xml version="1.0" encoding="utf-8"?>
<p:tagLst xmlns:p="http://schemas.openxmlformats.org/presentationml/2006/main">
  <p:tag name="KSO_WM_TEMPLATE_CATEGORY" val="custom"/>
  <p:tag name="KSO_WM_TEMPLATE_INDEX" val="20184573"/>
  <p:tag name="KSO_WM_UNIT_TYPE" val="b"/>
  <p:tag name="KSO_WM_UNIT_INDEX" val="1"/>
  <p:tag name="KSO_WM_UNIT_ID" val="custom20184573_12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PLEASE ENTER CHAPTER TITLE HERE"/>
</p:tagLst>
</file>

<file path=ppt/tags/tag26.xml><?xml version="1.0" encoding="utf-8"?>
<p:tagLst xmlns:p="http://schemas.openxmlformats.org/presentationml/2006/main">
  <p:tag name="KSO_WM_TEMPLATE_CATEGORY" val="custom"/>
  <p:tag name="KSO_WM_TEMPLATE_INDEX" val="20184573"/>
  <p:tag name="KSO_WM_UNIT_TYPE" val="e"/>
  <p:tag name="KSO_WM_UNIT_INDEX" val="1"/>
  <p:tag name="KSO_WM_UNIT_ID" val="custom20184573_12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01"/>
</p:tagLst>
</file>

<file path=ppt/tags/tag27.xml><?xml version="1.0" encoding="utf-8"?>
<p:tagLst xmlns:p="http://schemas.openxmlformats.org/presentationml/2006/main">
  <p:tag name="KSO_WM_TEMPLATE_CATEGORY" val="custom"/>
  <p:tag name="KSO_WM_TEMPLATE_INDEX" val="20184573"/>
  <p:tag name="KSO_WM_TAG_VERSION" val="1.0"/>
  <p:tag name="KSO_WM_SLIDE_ID" val="custom20184573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</p:tagLst>
</file>

<file path=ppt/tags/tag28.xml><?xml version="1.0" encoding="utf-8"?>
<p:tagLst xmlns:p="http://schemas.openxmlformats.org/presentationml/2006/main">
  <p:tag name="KSO_WM_TEMPLATE_CATEGORY" val="custom"/>
  <p:tag name="KSO_WM_TEMPLATE_INDEX" val="20184573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ID" val="custom20184573_2*a*1"/>
  <p:tag name="KSO_WM_UNIT_TYPE" val="a"/>
</p:tagLst>
</file>

<file path=ppt/tags/tag29.xml><?xml version="1.0" encoding="utf-8"?>
<p:tagLst xmlns:p="http://schemas.openxmlformats.org/presentationml/2006/main">
  <p:tag name="KSO_WM_TEMPLATE_CATEGORY" val="custom"/>
  <p:tag name="KSO_WM_TEMPLATE_INDEX" val="20184573"/>
  <p:tag name="KSO_WM_TAG_VERSION" val="1.0"/>
  <p:tag name="KSO_WM_BEAUTIFY_FLAG" val="#wm#"/>
  <p:tag name="KSO_WM_UNIT_PRESET_TEXT_LEN" val="240"/>
  <p:tag name="KSO_WM_UNIT_PRESET_TEXT_INDEX" val="2"/>
  <p:tag name="KSO_WM_UNIT_CLEAR" val="0"/>
  <p:tag name="KSO_WM_UNIT_COMPATIBLE" val="0"/>
  <p:tag name="KSO_WM_UNIT_HIGHLIGHT" val="0"/>
  <p:tag name="KSO_WM_UNIT_VALUE" val="297"/>
  <p:tag name="KSO_WM_UNIT_LAYERLEVEL" val="1"/>
  <p:tag name="KSO_WM_UNIT_INDEX" val="1"/>
  <p:tag name="KSO_WM_UNIT_ID" val="custom20184573_2*f*1"/>
  <p:tag name="KSO_WM_UNIT_TYPE" val="f"/>
</p:tagLst>
</file>

<file path=ppt/tags/tag3.xml><?xml version="1.0" encoding="utf-8"?>
<p:tagLst xmlns:p="http://schemas.openxmlformats.org/presentationml/2006/main">
  <p:tag name="KSO_WM_TEMPLATE_CATEGORY" val="custom"/>
  <p:tag name="KSO_WM_TEMPLATE_INDEX" val="20184573"/>
  <p:tag name="KSO_WM_TAG_VERSION" val="1.0"/>
  <p:tag name="KSO_WM_TEMPLATE_THUMBS_INDEX" val="1、9、12、16、5、22"/>
  <p:tag name="KSO_WM_BEAUTIFY_FLAG" val="#wm#"/>
</p:tagLst>
</file>

<file path=ppt/tags/tag30.xml><?xml version="1.0" encoding="utf-8"?>
<p:tagLst xmlns:p="http://schemas.openxmlformats.org/presentationml/2006/main">
  <p:tag name="KSO_WM_SLIDE_SIZE" val="828*342"/>
  <p:tag name="KSO_WM_SLIDE_POSITION" val="66*143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73_2"/>
  <p:tag name="KSO_WM_TAG_VERSION" val="1.0"/>
  <p:tag name="KSO_WM_TEMPLATE_INDEX" val="20184573"/>
  <p:tag name="KSO_WM_TEMPLATE_CATEGORY" val="custom"/>
</p:tagLst>
</file>

<file path=ppt/tags/tag31.xml><?xml version="1.0" encoding="utf-8"?>
<p:tagLst xmlns:p="http://schemas.openxmlformats.org/presentationml/2006/main">
  <p:tag name="KSO_WM_TEMPLATE_CATEGORY" val="custom"/>
  <p:tag name="KSO_WM_TEMPLATE_INDEX" val="20184573"/>
  <p:tag name="KSO_WM_UNIT_TYPE" val="a"/>
  <p:tag name="KSO_WM_UNIT_INDEX" val="1"/>
  <p:tag name="KSO_WM_UNIT_ID" val="custom20184573_12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请在此输入章节标题"/>
</p:tagLst>
</file>

<file path=ppt/tags/tag32.xml><?xml version="1.0" encoding="utf-8"?>
<p:tagLst xmlns:p="http://schemas.openxmlformats.org/presentationml/2006/main">
  <p:tag name="KSO_WM_TEMPLATE_CATEGORY" val="custom"/>
  <p:tag name="KSO_WM_TEMPLATE_INDEX" val="20184573"/>
  <p:tag name="KSO_WM_UNIT_TYPE" val="b"/>
  <p:tag name="KSO_WM_UNIT_INDEX" val="1"/>
  <p:tag name="KSO_WM_UNIT_ID" val="custom20184573_12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PLEASE ENTER CHAPTER TITLE HERE"/>
</p:tagLst>
</file>

<file path=ppt/tags/tag33.xml><?xml version="1.0" encoding="utf-8"?>
<p:tagLst xmlns:p="http://schemas.openxmlformats.org/presentationml/2006/main">
  <p:tag name="KSO_WM_TEMPLATE_CATEGORY" val="custom"/>
  <p:tag name="KSO_WM_TEMPLATE_INDEX" val="20184573"/>
  <p:tag name="KSO_WM_UNIT_TYPE" val="e"/>
  <p:tag name="KSO_WM_UNIT_INDEX" val="1"/>
  <p:tag name="KSO_WM_UNIT_ID" val="custom20184573_12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01"/>
</p:tagLst>
</file>

<file path=ppt/tags/tag34.xml><?xml version="1.0" encoding="utf-8"?>
<p:tagLst xmlns:p="http://schemas.openxmlformats.org/presentationml/2006/main">
  <p:tag name="KSO_WM_TEMPLATE_CATEGORY" val="custom"/>
  <p:tag name="KSO_WM_TEMPLATE_INDEX" val="20184573"/>
  <p:tag name="KSO_WM_TAG_VERSION" val="1.0"/>
  <p:tag name="KSO_WM_SLIDE_ID" val="custom20184573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</p:tagLst>
</file>

<file path=ppt/tags/tag35.xml><?xml version="1.0" encoding="utf-8"?>
<p:tagLst xmlns:p="http://schemas.openxmlformats.org/presentationml/2006/main">
  <p:tag name="KSO_WM_TEMPLATE_CATEGORY" val="custom"/>
  <p:tag name="KSO_WM_TEMPLATE_INDEX" val="20184573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ID" val="custom20184573_2*a*1"/>
  <p:tag name="KSO_WM_UNIT_TYPE" val="a"/>
</p:tagLst>
</file>

<file path=ppt/tags/tag36.xml><?xml version="1.0" encoding="utf-8"?>
<p:tagLst xmlns:p="http://schemas.openxmlformats.org/presentationml/2006/main">
  <p:tag name="KSO_WM_TEMPLATE_CATEGORY" val="custom"/>
  <p:tag name="KSO_WM_TEMPLATE_INDEX" val="20184573"/>
  <p:tag name="KSO_WM_TAG_VERSION" val="1.0"/>
  <p:tag name="KSO_WM_BEAUTIFY_FLAG" val="#wm#"/>
  <p:tag name="KSO_WM_UNIT_PRESET_TEXT_LEN" val="240"/>
  <p:tag name="KSO_WM_UNIT_PRESET_TEXT_INDEX" val="2"/>
  <p:tag name="KSO_WM_UNIT_CLEAR" val="0"/>
  <p:tag name="KSO_WM_UNIT_COMPATIBLE" val="0"/>
  <p:tag name="KSO_WM_UNIT_HIGHLIGHT" val="0"/>
  <p:tag name="KSO_WM_UNIT_VALUE" val="297"/>
  <p:tag name="KSO_WM_UNIT_LAYERLEVEL" val="1"/>
  <p:tag name="KSO_WM_UNIT_INDEX" val="1"/>
  <p:tag name="KSO_WM_UNIT_ID" val="custom20184573_2*f*1"/>
  <p:tag name="KSO_WM_UNIT_TYPE" val="f"/>
</p:tagLst>
</file>

<file path=ppt/tags/tag37.xml><?xml version="1.0" encoding="utf-8"?>
<p:tagLst xmlns:p="http://schemas.openxmlformats.org/presentationml/2006/main">
  <p:tag name="KSO_WM_SLIDE_SIZE" val="828*342"/>
  <p:tag name="KSO_WM_SLIDE_POSITION" val="66*143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73_2"/>
  <p:tag name="KSO_WM_TAG_VERSION" val="1.0"/>
  <p:tag name="KSO_WM_TEMPLATE_INDEX" val="20184573"/>
  <p:tag name="KSO_WM_TEMPLATE_CATEGORY" val="custom"/>
</p:tagLst>
</file>

<file path=ppt/tags/tag38.xml><?xml version="1.0" encoding="utf-8"?>
<p:tagLst xmlns:p="http://schemas.openxmlformats.org/presentationml/2006/main">
  <p:tag name="KSO_WM_TEMPLATE_CATEGORY" val="custom"/>
  <p:tag name="KSO_WM_TEMPLATE_INDEX" val="20184573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ID" val="custom20184573_2*a*1"/>
  <p:tag name="KSO_WM_UNIT_TYPE" val="a"/>
</p:tagLst>
</file>

<file path=ppt/tags/tag39.xml><?xml version="1.0" encoding="utf-8"?>
<p:tagLst xmlns:p="http://schemas.openxmlformats.org/presentationml/2006/main">
  <p:tag name="KSO_WM_TEMPLATE_CATEGORY" val="custom"/>
  <p:tag name="KSO_WM_TEMPLATE_INDEX" val="20184573"/>
  <p:tag name="KSO_WM_TAG_VERSION" val="1.0"/>
  <p:tag name="KSO_WM_BEAUTIFY_FLAG" val="#wm#"/>
  <p:tag name="KSO_WM_UNIT_PRESET_TEXT_LEN" val="240"/>
  <p:tag name="KSO_WM_UNIT_PRESET_TEXT_INDEX" val="2"/>
  <p:tag name="KSO_WM_UNIT_CLEAR" val="0"/>
  <p:tag name="KSO_WM_UNIT_COMPATIBLE" val="0"/>
  <p:tag name="KSO_WM_UNIT_HIGHLIGHT" val="0"/>
  <p:tag name="KSO_WM_UNIT_VALUE" val="297"/>
  <p:tag name="KSO_WM_UNIT_LAYERLEVEL" val="1"/>
  <p:tag name="KSO_WM_UNIT_INDEX" val="1"/>
  <p:tag name="KSO_WM_UNIT_ID" val="custom20184573_2*f*1"/>
  <p:tag name="KSO_WM_UNIT_TYPE" val="f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73_1*i*2"/>
  <p:tag name="KSO_WM_TEMPLATE_CATEGORY" val="custom"/>
  <p:tag name="KSO_WM_TEMPLATE_INDEX" val="20184573"/>
  <p:tag name="KSO_WM_UNIT_INDEX" val="2"/>
</p:tagLst>
</file>

<file path=ppt/tags/tag40.xml><?xml version="1.0" encoding="utf-8"?>
<p:tagLst xmlns:p="http://schemas.openxmlformats.org/presentationml/2006/main">
  <p:tag name="KSO_WM_SLIDE_SIZE" val="828*342"/>
  <p:tag name="KSO_WM_SLIDE_POSITION" val="66*143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73_2"/>
  <p:tag name="KSO_WM_TAG_VERSION" val="1.0"/>
  <p:tag name="KSO_WM_TEMPLATE_INDEX" val="20184573"/>
  <p:tag name="KSO_WM_TEMPLATE_CATEGORY" val="custom"/>
</p:tagLst>
</file>

<file path=ppt/tags/tag41.xml><?xml version="1.0" encoding="utf-8"?>
<p:tagLst xmlns:p="http://schemas.openxmlformats.org/presentationml/2006/main">
  <p:tag name="KSO_WM_TEMPLATE_CATEGORY" val="custom"/>
  <p:tag name="KSO_WM_TEMPLATE_INDEX" val="20184573"/>
  <p:tag name="KSO_WM_UNIT_TYPE" val="a"/>
  <p:tag name="KSO_WM_UNIT_INDEX" val="1"/>
  <p:tag name="KSO_WM_UNIT_ID" val="custom20184573_12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请在此输入章节标题"/>
</p:tagLst>
</file>

<file path=ppt/tags/tag42.xml><?xml version="1.0" encoding="utf-8"?>
<p:tagLst xmlns:p="http://schemas.openxmlformats.org/presentationml/2006/main">
  <p:tag name="KSO_WM_TEMPLATE_CATEGORY" val="custom"/>
  <p:tag name="KSO_WM_TEMPLATE_INDEX" val="20184573"/>
  <p:tag name="KSO_WM_UNIT_TYPE" val="b"/>
  <p:tag name="KSO_WM_UNIT_INDEX" val="1"/>
  <p:tag name="KSO_WM_UNIT_ID" val="custom20184573_12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PLEASE ENTER CHAPTER TITLE HERE"/>
</p:tagLst>
</file>

<file path=ppt/tags/tag43.xml><?xml version="1.0" encoding="utf-8"?>
<p:tagLst xmlns:p="http://schemas.openxmlformats.org/presentationml/2006/main">
  <p:tag name="KSO_WM_TEMPLATE_CATEGORY" val="custom"/>
  <p:tag name="KSO_WM_TEMPLATE_INDEX" val="20184573"/>
  <p:tag name="KSO_WM_UNIT_TYPE" val="e"/>
  <p:tag name="KSO_WM_UNIT_INDEX" val="1"/>
  <p:tag name="KSO_WM_UNIT_ID" val="custom20184573_12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01"/>
</p:tagLst>
</file>

<file path=ppt/tags/tag44.xml><?xml version="1.0" encoding="utf-8"?>
<p:tagLst xmlns:p="http://schemas.openxmlformats.org/presentationml/2006/main">
  <p:tag name="KSO_WM_TEMPLATE_CATEGORY" val="custom"/>
  <p:tag name="KSO_WM_TEMPLATE_INDEX" val="20184573"/>
  <p:tag name="KSO_WM_TAG_VERSION" val="1.0"/>
  <p:tag name="KSO_WM_SLIDE_ID" val="custom20184573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</p:tagLst>
</file>

<file path=ppt/tags/tag45.xml><?xml version="1.0" encoding="utf-8"?>
<p:tagLst xmlns:p="http://schemas.openxmlformats.org/presentationml/2006/main">
  <p:tag name="KSO_WM_TEMPLATE_CATEGORY" val="custom"/>
  <p:tag name="KSO_WM_TEMPLATE_INDEX" val="20184573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ID" val="custom20184573_2*a*1"/>
  <p:tag name="KSO_WM_UNIT_TYPE" val="a"/>
</p:tagLst>
</file>

<file path=ppt/tags/tag46.xml><?xml version="1.0" encoding="utf-8"?>
<p:tagLst xmlns:p="http://schemas.openxmlformats.org/presentationml/2006/main">
  <p:tag name="KSO_WM_SLIDE_SIZE" val="828*342"/>
  <p:tag name="KSO_WM_SLIDE_POSITION" val="66*143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73_2"/>
  <p:tag name="KSO_WM_TAG_VERSION" val="1.0"/>
  <p:tag name="KSO_WM_TEMPLATE_INDEX" val="20184573"/>
  <p:tag name="KSO_WM_TEMPLATE_CATEGORY" val="custom"/>
</p:tagLst>
</file>

<file path=ppt/tags/tag47.xml><?xml version="1.0" encoding="utf-8"?>
<p:tagLst xmlns:p="http://schemas.openxmlformats.org/presentationml/2006/main">
  <p:tag name="KSO_WM_TEMPLATE_CATEGORY" val="custom"/>
  <p:tag name="KSO_WM_TEMPLATE_INDEX" val="20184573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ID" val="custom20184573_2*a*1"/>
  <p:tag name="KSO_WM_UNIT_TYPE" val="a"/>
</p:tagLst>
</file>

<file path=ppt/tags/tag48.xml><?xml version="1.0" encoding="utf-8"?>
<p:tagLst xmlns:p="http://schemas.openxmlformats.org/presentationml/2006/main">
  <p:tag name="KSO_WM_TEMPLATE_CATEGORY" val="custom"/>
  <p:tag name="KSO_WM_TEMPLATE_INDEX" val="20184573"/>
  <p:tag name="KSO_WM_TAG_VERSION" val="1.0"/>
  <p:tag name="KSO_WM_BEAUTIFY_FLAG" val="#wm#"/>
  <p:tag name="KSO_WM_UNIT_PRESET_TEXT_LEN" val="240"/>
  <p:tag name="KSO_WM_UNIT_PRESET_TEXT_INDEX" val="2"/>
  <p:tag name="KSO_WM_UNIT_CLEAR" val="0"/>
  <p:tag name="KSO_WM_UNIT_COMPATIBLE" val="0"/>
  <p:tag name="KSO_WM_UNIT_HIGHLIGHT" val="0"/>
  <p:tag name="KSO_WM_UNIT_VALUE" val="297"/>
  <p:tag name="KSO_WM_UNIT_LAYERLEVEL" val="1"/>
  <p:tag name="KSO_WM_UNIT_INDEX" val="1"/>
  <p:tag name="KSO_WM_UNIT_ID" val="custom20184573_2*f*1"/>
  <p:tag name="KSO_WM_UNIT_TYPE" val="f"/>
</p:tagLst>
</file>

<file path=ppt/tags/tag49.xml><?xml version="1.0" encoding="utf-8"?>
<p:tagLst xmlns:p="http://schemas.openxmlformats.org/presentationml/2006/main">
  <p:tag name="KSO_WM_SLIDE_SIZE" val="828*342"/>
  <p:tag name="KSO_WM_SLIDE_POSITION" val="66*143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73_2"/>
  <p:tag name="KSO_WM_TAG_VERSION" val="1.0"/>
  <p:tag name="KSO_WM_TEMPLATE_INDEX" val="20184573"/>
  <p:tag name="KSO_WM_TEMPLATE_CATEGORY" val="custom"/>
</p:tagLst>
</file>

<file path=ppt/tags/tag5.xml><?xml version="1.0" encoding="utf-8"?>
<p:tagLst xmlns:p="http://schemas.openxmlformats.org/presentationml/2006/main">
  <p:tag name="KSO_WM_TEMPLATE_CATEGORY" val="custom"/>
  <p:tag name="KSO_WM_TEMPLATE_INDEX" val="20184573"/>
  <p:tag name="KSO_WM_UNIT_TYPE" val="a"/>
  <p:tag name="KSO_WM_UNIT_INDEX" val="1"/>
  <p:tag name="KSO_WM_UNIT_ID" val="custom20184573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低面简约红色商务通用"/>
</p:tagLst>
</file>

<file path=ppt/tags/tag50.xml><?xml version="1.0" encoding="utf-8"?>
<p:tagLst xmlns:p="http://schemas.openxmlformats.org/presentationml/2006/main">
  <p:tag name="KSO_WM_TEMPLATE_CATEGORY" val="custom"/>
  <p:tag name="KSO_WM_TEMPLATE_INDEX" val="20184573"/>
  <p:tag name="KSO_WM_UNIT_TYPE" val="a"/>
  <p:tag name="KSO_WM_UNIT_INDEX" val="1"/>
  <p:tag name="KSO_WM_UNIT_ID" val="custom20184573_12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请在此输入章节标题"/>
</p:tagLst>
</file>

<file path=ppt/tags/tag51.xml><?xml version="1.0" encoding="utf-8"?>
<p:tagLst xmlns:p="http://schemas.openxmlformats.org/presentationml/2006/main">
  <p:tag name="KSO_WM_TEMPLATE_CATEGORY" val="custom"/>
  <p:tag name="KSO_WM_TEMPLATE_INDEX" val="20184573"/>
  <p:tag name="KSO_WM_UNIT_TYPE" val="b"/>
  <p:tag name="KSO_WM_UNIT_INDEX" val="1"/>
  <p:tag name="KSO_WM_UNIT_ID" val="custom20184573_12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PLEASE ENTER CHAPTER TITLE HERE"/>
</p:tagLst>
</file>

<file path=ppt/tags/tag52.xml><?xml version="1.0" encoding="utf-8"?>
<p:tagLst xmlns:p="http://schemas.openxmlformats.org/presentationml/2006/main">
  <p:tag name="KSO_WM_TEMPLATE_CATEGORY" val="custom"/>
  <p:tag name="KSO_WM_TEMPLATE_INDEX" val="20184573"/>
  <p:tag name="KSO_WM_UNIT_TYPE" val="e"/>
  <p:tag name="KSO_WM_UNIT_INDEX" val="1"/>
  <p:tag name="KSO_WM_UNIT_ID" val="custom20184573_12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01"/>
</p:tagLst>
</file>

<file path=ppt/tags/tag53.xml><?xml version="1.0" encoding="utf-8"?>
<p:tagLst xmlns:p="http://schemas.openxmlformats.org/presentationml/2006/main">
  <p:tag name="KSO_WM_TEMPLATE_CATEGORY" val="custom"/>
  <p:tag name="KSO_WM_TEMPLATE_INDEX" val="20184573"/>
  <p:tag name="KSO_WM_TAG_VERSION" val="1.0"/>
  <p:tag name="KSO_WM_SLIDE_ID" val="custom20184573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</p:tagLst>
</file>

<file path=ppt/tags/tag54.xml><?xml version="1.0" encoding="utf-8"?>
<p:tagLst xmlns:p="http://schemas.openxmlformats.org/presentationml/2006/main">
  <p:tag name="KSO_WM_TEMPLATE_CATEGORY" val="custom"/>
  <p:tag name="KSO_WM_TEMPLATE_INDEX" val="20184573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ID" val="custom20184573_2*a*1"/>
  <p:tag name="KSO_WM_UNIT_TYPE" val="a"/>
</p:tagLst>
</file>

<file path=ppt/tags/tag55.xml><?xml version="1.0" encoding="utf-8"?>
<p:tagLst xmlns:p="http://schemas.openxmlformats.org/presentationml/2006/main">
  <p:tag name="KSO_WM_TEMPLATE_CATEGORY" val="custom"/>
  <p:tag name="KSO_WM_TEMPLATE_INDEX" val="20184573"/>
  <p:tag name="KSO_WM_TAG_VERSION" val="1.0"/>
  <p:tag name="KSO_WM_BEAUTIFY_FLAG" val="#wm#"/>
  <p:tag name="KSO_WM_UNIT_PRESET_TEXT_LEN" val="240"/>
  <p:tag name="KSO_WM_UNIT_PRESET_TEXT_INDEX" val="2"/>
  <p:tag name="KSO_WM_UNIT_CLEAR" val="0"/>
  <p:tag name="KSO_WM_UNIT_COMPATIBLE" val="0"/>
  <p:tag name="KSO_WM_UNIT_HIGHLIGHT" val="0"/>
  <p:tag name="KSO_WM_UNIT_VALUE" val="297"/>
  <p:tag name="KSO_WM_UNIT_LAYERLEVEL" val="1"/>
  <p:tag name="KSO_WM_UNIT_INDEX" val="1"/>
  <p:tag name="KSO_WM_UNIT_ID" val="custom20184573_2*f*1"/>
  <p:tag name="KSO_WM_UNIT_TYPE" val="f"/>
</p:tagLst>
</file>

<file path=ppt/tags/tag56.xml><?xml version="1.0" encoding="utf-8"?>
<p:tagLst xmlns:p="http://schemas.openxmlformats.org/presentationml/2006/main">
  <p:tag name="KSO_WM_SLIDE_SIZE" val="828*342"/>
  <p:tag name="KSO_WM_SLIDE_POSITION" val="66*143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73_2"/>
  <p:tag name="KSO_WM_TAG_VERSION" val="1.0"/>
  <p:tag name="KSO_WM_TEMPLATE_INDEX" val="20184573"/>
  <p:tag name="KSO_WM_TEMPLATE_CATEGORY" val="custom"/>
</p:tagLst>
</file>

<file path=ppt/tags/tag57.xml><?xml version="1.0" encoding="utf-8"?>
<p:tagLst xmlns:p="http://schemas.openxmlformats.org/presentationml/2006/main">
  <p:tag name="KSO_WM_TEMPLATE_CATEGORY" val="custom"/>
  <p:tag name="KSO_WM_TEMPLATE_INDEX" val="20184573"/>
  <p:tag name="KSO_WM_UNIT_TYPE" val="a"/>
  <p:tag name="KSO_WM_UNIT_INDEX" val="1"/>
  <p:tag name="KSO_WM_UNIT_ID" val="custom20184573_12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请在此输入章节标题"/>
</p:tagLst>
</file>

<file path=ppt/tags/tag58.xml><?xml version="1.0" encoding="utf-8"?>
<p:tagLst xmlns:p="http://schemas.openxmlformats.org/presentationml/2006/main">
  <p:tag name="KSO_WM_TEMPLATE_CATEGORY" val="custom"/>
  <p:tag name="KSO_WM_TEMPLATE_INDEX" val="20184573"/>
  <p:tag name="KSO_WM_UNIT_TYPE" val="b"/>
  <p:tag name="KSO_WM_UNIT_INDEX" val="1"/>
  <p:tag name="KSO_WM_UNIT_ID" val="custom20184573_12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PLEASE ENTER CHAPTER TITLE HERE"/>
</p:tagLst>
</file>

<file path=ppt/tags/tag59.xml><?xml version="1.0" encoding="utf-8"?>
<p:tagLst xmlns:p="http://schemas.openxmlformats.org/presentationml/2006/main">
  <p:tag name="KSO_WM_TEMPLATE_CATEGORY" val="custom"/>
  <p:tag name="KSO_WM_TEMPLATE_INDEX" val="20184573"/>
  <p:tag name="KSO_WM_UNIT_TYPE" val="e"/>
  <p:tag name="KSO_WM_UNIT_INDEX" val="1"/>
  <p:tag name="KSO_WM_UNIT_ID" val="custom20184573_12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01"/>
</p:tagLst>
</file>

<file path=ppt/tags/tag6.xml><?xml version="1.0" encoding="utf-8"?>
<p:tagLst xmlns:p="http://schemas.openxmlformats.org/presentationml/2006/main">
  <p:tag name="KSO_WM_TEMPLATE_CATEGORY" val="custom"/>
  <p:tag name="KSO_WM_TEMPLATE_INDEX" val="20184573"/>
  <p:tag name="KSO_WM_UNIT_TYPE" val="b"/>
  <p:tag name="KSO_WM_UNIT_INDEX" val="1"/>
  <p:tag name="KSO_WM_UNIT_ID" val="custom20184573_1*b*1"/>
  <p:tag name="KSO_WM_UNIT_LAYERLEVEL" val="1"/>
  <p:tag name="KSO_WM_UNIT_VALUE" val="27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W FACE SIMPLE RED BUSINESS GENERAL"/>
</p:tagLst>
</file>

<file path=ppt/tags/tag60.xml><?xml version="1.0" encoding="utf-8"?>
<p:tagLst xmlns:p="http://schemas.openxmlformats.org/presentationml/2006/main">
  <p:tag name="KSO_WM_TEMPLATE_CATEGORY" val="custom"/>
  <p:tag name="KSO_WM_TEMPLATE_INDEX" val="20184573"/>
  <p:tag name="KSO_WM_TAG_VERSION" val="1.0"/>
  <p:tag name="KSO_WM_SLIDE_ID" val="custom20184573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</p:tagLst>
</file>

<file path=ppt/tags/tag7.xml><?xml version="1.0" encoding="utf-8"?>
<p:tagLst xmlns:p="http://schemas.openxmlformats.org/presentationml/2006/main">
  <p:tag name="KSO_WM_TEMPLATE_CATEGORY" val="custom"/>
  <p:tag name="KSO_WM_TEMPLATE_INDEX" val="20184573"/>
  <p:tag name="KSO_WM_TAG_VERSION" val="1.0"/>
  <p:tag name="KSO_WM_SLIDE_ID" val="custom20184573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5、22、"/>
  <p:tag name="KSO_WM_BEAUTIFY_FLAG" val="#wm#"/>
</p:tagLst>
</file>

<file path=ppt/tags/tag8.xml><?xml version="1.0" encoding="utf-8"?>
<p:tagLst xmlns:p="http://schemas.openxmlformats.org/presentationml/2006/main">
  <p:tag name="KSO_WM_TEMPLATE_CATEGORY" val="custom"/>
  <p:tag name="KSO_WM_TEMPLATE_INDEX" val="20184573"/>
  <p:tag name="KSO_WM_TAG_VERSION" val="1.0"/>
  <p:tag name="KSO_WM_BEAUTIFY_FLAG" val="#wm#"/>
  <p:tag name="KSO_WM_UNIT_TYPE" val="l_h_f"/>
  <p:tag name="KSO_WM_UNIT_INDEX" val="1_6_1"/>
  <p:tag name="KSO_WM_UNIT_ID" val="custom20184573_11*l_h_f*1_6_1"/>
  <p:tag name="KSO_WM_UNIT_CLEAR" val="1"/>
  <p:tag name="KSO_WM_UNIT_LAYERLEVEL" val="1_1_1"/>
  <p:tag name="KSO_WM_UNIT_VALUE" val="11"/>
  <p:tag name="KSO_WM_UNIT_HIGHLIGHT" val="0"/>
  <p:tag name="KSO_WM_UNIT_COMPATIBLE" val="0"/>
  <p:tag name="KSO_WM_DIAGRAM_GROUP_CODE" val="l1-1"/>
  <p:tag name="KSO_WM_UNIT_PRESET_TEXT_INDEX" val="0"/>
  <p:tag name="KSO_WM_UNIT_PRESET_TEXT_LEN" val="9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TEMPLATE_CATEGORY" val="custom"/>
  <p:tag name="KSO_WM_TEMPLATE_INDEX" val="20184573"/>
  <p:tag name="KSO_WM_TAG_VERSION" val="1.0"/>
  <p:tag name="KSO_WM_BEAUTIFY_FLAG" val="#wm#"/>
  <p:tag name="KSO_WM_UNIT_TYPE" val="l_h_f"/>
  <p:tag name="KSO_WM_UNIT_INDEX" val="1_5_1"/>
  <p:tag name="KSO_WM_UNIT_ID" val="custom20184573_11*l_h_f*1_5_1"/>
  <p:tag name="KSO_WM_UNIT_CLEAR" val="1"/>
  <p:tag name="KSO_WM_UNIT_LAYERLEVEL" val="1_1_1"/>
  <p:tag name="KSO_WM_UNIT_VALUE" val="11"/>
  <p:tag name="KSO_WM_UNIT_HIGHLIGHT" val="0"/>
  <p:tag name="KSO_WM_UNIT_COMPATIBLE" val="0"/>
  <p:tag name="KSO_WM_DIAGRAM_GROUP_CODE" val="l1-1"/>
  <p:tag name="KSO_WM_UNIT_PRESET_TEXT_INDEX" val="0"/>
  <p:tag name="KSO_WM_UNIT_PRESET_TEXT_LEN" val="9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1_自定义设计方案">
  <a:themeElements>
    <a:clrScheme name="Office">
      <a:dk1>
        <a:srgbClr val="000000"/>
      </a:dk1>
      <a:lt1>
        <a:srgbClr val="FFFFFF"/>
      </a:lt1>
      <a:dk2>
        <a:srgbClr val="EB193E"/>
      </a:dk2>
      <a:lt2>
        <a:srgbClr val="E7E6E6"/>
      </a:lt2>
      <a:accent1>
        <a:srgbClr val="CB2E2E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FFFFFF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EB193E"/>
    </a:dk2>
    <a:lt2>
      <a:srgbClr val="E7E6E6"/>
    </a:lt2>
    <a:accent1>
      <a:srgbClr val="CB2E2E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FFFFFF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EB193E"/>
    </a:dk2>
    <a:lt2>
      <a:srgbClr val="E7E6E6"/>
    </a:lt2>
    <a:accent1>
      <a:srgbClr val="CB2E2E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FFFFFF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EB193E"/>
    </a:dk2>
    <a:lt2>
      <a:srgbClr val="E7E6E6"/>
    </a:lt2>
    <a:accent1>
      <a:srgbClr val="CB2E2E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FFFFFF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EB193E"/>
    </a:dk2>
    <a:lt2>
      <a:srgbClr val="E7E6E6"/>
    </a:lt2>
    <a:accent1>
      <a:srgbClr val="CB2E2E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FFFFFF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EB193E"/>
    </a:dk2>
    <a:lt2>
      <a:srgbClr val="E7E6E6"/>
    </a:lt2>
    <a:accent1>
      <a:srgbClr val="CB2E2E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FFFFFF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EB193E"/>
    </a:dk2>
    <a:lt2>
      <a:srgbClr val="E7E6E6"/>
    </a:lt2>
    <a:accent1>
      <a:srgbClr val="CB2E2E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FFFFFF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1332</Words>
  <Application>WPS 演示</Application>
  <PresentationFormat>宽屏</PresentationFormat>
  <Paragraphs>130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黑体</vt:lpstr>
      <vt:lpstr>1_自定义设计方案</vt:lpstr>
      <vt:lpstr>手机校园系统项目答辩PPT</vt:lpstr>
      <vt:lpstr>PowerPoint 演示文稿</vt:lpstr>
      <vt:lpstr>请在此输入章节标题</vt:lpstr>
      <vt:lpstr>请在此输入您的标题</vt:lpstr>
      <vt:lpstr>请在此输入章节标题</vt:lpstr>
      <vt:lpstr>请在此输入您的标题</vt:lpstr>
      <vt:lpstr>请在此输入章节标题</vt:lpstr>
      <vt:lpstr>请在此输入您的标题</vt:lpstr>
      <vt:lpstr>请在此输入您的标题</vt:lpstr>
      <vt:lpstr>请在此输入章节标题</vt:lpstr>
      <vt:lpstr>请在此输入您的标题</vt:lpstr>
      <vt:lpstr>请在此输入您的标题</vt:lpstr>
      <vt:lpstr>请在此输入章节标题</vt:lpstr>
      <vt:lpstr>请在此输入您的标题</vt:lpstr>
      <vt:lpstr>请在此输入章节标题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殇腥黯皓</cp:lastModifiedBy>
  <cp:revision>4</cp:revision>
  <dcterms:created xsi:type="dcterms:W3CDTF">2018-06-22T12:44:20Z</dcterms:created>
  <dcterms:modified xsi:type="dcterms:W3CDTF">2018-06-22T16:20:21Z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