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1" r:id="rId6"/>
    <p:sldId id="257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AE176-30BC-4C2D-8903-C65FF40D34F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6D2EDE-8E25-4FA3-B52E-CBF0F563F20B}">
      <dgm:prSet/>
      <dgm:spPr/>
      <dgm:t>
        <a:bodyPr/>
        <a:lstStyle/>
        <a:p>
          <a:r>
            <a:rPr lang="en-US" dirty="0"/>
            <a:t>Confidentiality – Preventing information from falling into the wrong hands</a:t>
          </a:r>
        </a:p>
      </dgm:t>
    </dgm:pt>
    <dgm:pt modelId="{DB223D6A-9C11-482F-A6D2-D02D1C1582D4}" type="parTrans" cxnId="{02E222B9-7438-4642-9E3C-1B3A346A3C76}">
      <dgm:prSet/>
      <dgm:spPr/>
      <dgm:t>
        <a:bodyPr/>
        <a:lstStyle/>
        <a:p>
          <a:endParaRPr lang="en-US"/>
        </a:p>
      </dgm:t>
    </dgm:pt>
    <dgm:pt modelId="{3F1358B2-9A1D-4145-B58F-713001B255E8}" type="sibTrans" cxnId="{02E222B9-7438-4642-9E3C-1B3A346A3C76}">
      <dgm:prSet/>
      <dgm:spPr/>
      <dgm:t>
        <a:bodyPr/>
        <a:lstStyle/>
        <a:p>
          <a:endParaRPr lang="en-US"/>
        </a:p>
      </dgm:t>
    </dgm:pt>
    <dgm:pt modelId="{3310DDE3-23D8-4205-BAB5-50A360D9AB29}">
      <dgm:prSet/>
      <dgm:spPr/>
      <dgm:t>
        <a:bodyPr/>
        <a:lstStyle/>
        <a:p>
          <a:r>
            <a:rPr lang="en-US" dirty="0"/>
            <a:t>Integrity – Ensuring that data does not change without authorization</a:t>
          </a:r>
        </a:p>
      </dgm:t>
    </dgm:pt>
    <dgm:pt modelId="{9605E8DD-3DFC-4FB1-91E0-878D79D7EAC6}" type="parTrans" cxnId="{0F1D5193-4087-4D0F-87C2-F4039BD86391}">
      <dgm:prSet/>
      <dgm:spPr/>
      <dgm:t>
        <a:bodyPr/>
        <a:lstStyle/>
        <a:p>
          <a:endParaRPr lang="en-US"/>
        </a:p>
      </dgm:t>
    </dgm:pt>
    <dgm:pt modelId="{7D54E8E7-0570-4CE5-A2A4-479B70FD9674}" type="sibTrans" cxnId="{0F1D5193-4087-4D0F-87C2-F4039BD86391}">
      <dgm:prSet/>
      <dgm:spPr/>
      <dgm:t>
        <a:bodyPr/>
        <a:lstStyle/>
        <a:p>
          <a:endParaRPr lang="en-US"/>
        </a:p>
      </dgm:t>
    </dgm:pt>
    <dgm:pt modelId="{A6E9BB40-9EB4-4143-82D4-1081CC368D03}">
      <dgm:prSet/>
      <dgm:spPr/>
      <dgm:t>
        <a:bodyPr/>
        <a:lstStyle/>
        <a:p>
          <a:r>
            <a:rPr lang="en-US" dirty="0"/>
            <a:t>Availability – Verifying that the data is accessible </a:t>
          </a:r>
        </a:p>
      </dgm:t>
    </dgm:pt>
    <dgm:pt modelId="{72B982C4-397B-4DAF-82F3-A3D087CD176D}" type="parTrans" cxnId="{65A5E6CE-F023-43D9-88E6-180F6BAC3226}">
      <dgm:prSet/>
      <dgm:spPr/>
      <dgm:t>
        <a:bodyPr/>
        <a:lstStyle/>
        <a:p>
          <a:endParaRPr lang="en-US"/>
        </a:p>
      </dgm:t>
    </dgm:pt>
    <dgm:pt modelId="{4BF1EF76-88D3-4746-8326-FD18A7F45071}" type="sibTrans" cxnId="{65A5E6CE-F023-43D9-88E6-180F6BAC3226}">
      <dgm:prSet/>
      <dgm:spPr/>
      <dgm:t>
        <a:bodyPr/>
        <a:lstStyle/>
        <a:p>
          <a:endParaRPr lang="en-US"/>
        </a:p>
      </dgm:t>
    </dgm:pt>
    <dgm:pt modelId="{F729986B-3967-4B8A-99C4-A23059E5693D}">
      <dgm:prSet/>
      <dgm:spPr/>
      <dgm:t>
        <a:bodyPr/>
        <a:lstStyle/>
        <a:p>
          <a:endParaRPr lang="en-US" dirty="0"/>
        </a:p>
      </dgm:t>
    </dgm:pt>
    <dgm:pt modelId="{AEDB72E7-CE92-4C9B-B2A8-1C38E140C683}" type="parTrans" cxnId="{EC743AF1-7995-440B-AAEB-ECFA505747C7}">
      <dgm:prSet/>
      <dgm:spPr/>
      <dgm:t>
        <a:bodyPr/>
        <a:lstStyle/>
        <a:p>
          <a:endParaRPr lang="en-US"/>
        </a:p>
      </dgm:t>
    </dgm:pt>
    <dgm:pt modelId="{D20BA9F6-F43D-4320-AE75-B6794B9137B4}" type="sibTrans" cxnId="{EC743AF1-7995-440B-AAEB-ECFA505747C7}">
      <dgm:prSet/>
      <dgm:spPr/>
      <dgm:t>
        <a:bodyPr/>
        <a:lstStyle/>
        <a:p>
          <a:endParaRPr lang="en-US"/>
        </a:p>
      </dgm:t>
    </dgm:pt>
    <dgm:pt modelId="{FE1C3972-488B-486D-98EE-87871C6B9D60}" type="pres">
      <dgm:prSet presAssocID="{7FBAE176-30BC-4C2D-8903-C65FF40D34F5}" presName="vert0" presStyleCnt="0">
        <dgm:presLayoutVars>
          <dgm:dir/>
          <dgm:animOne val="branch"/>
          <dgm:animLvl val="lvl"/>
        </dgm:presLayoutVars>
      </dgm:prSet>
      <dgm:spPr/>
    </dgm:pt>
    <dgm:pt modelId="{3CD41D1A-513E-4C1F-97CA-0CD55CC95D22}" type="pres">
      <dgm:prSet presAssocID="{266D2EDE-8E25-4FA3-B52E-CBF0F563F20B}" presName="thickLine" presStyleLbl="alignNode1" presStyleIdx="0" presStyleCnt="4"/>
      <dgm:spPr/>
    </dgm:pt>
    <dgm:pt modelId="{14215002-E628-4146-9BA8-39388C816F36}" type="pres">
      <dgm:prSet presAssocID="{266D2EDE-8E25-4FA3-B52E-CBF0F563F20B}" presName="horz1" presStyleCnt="0"/>
      <dgm:spPr/>
    </dgm:pt>
    <dgm:pt modelId="{4DC59B11-B4D8-469A-9A03-7B062C71A1C6}" type="pres">
      <dgm:prSet presAssocID="{266D2EDE-8E25-4FA3-B52E-CBF0F563F20B}" presName="tx1" presStyleLbl="revTx" presStyleIdx="0" presStyleCnt="4"/>
      <dgm:spPr/>
    </dgm:pt>
    <dgm:pt modelId="{4FCA0B3D-9E4B-4EB9-B89C-6C3D8AE67477}" type="pres">
      <dgm:prSet presAssocID="{266D2EDE-8E25-4FA3-B52E-CBF0F563F20B}" presName="vert1" presStyleCnt="0"/>
      <dgm:spPr/>
    </dgm:pt>
    <dgm:pt modelId="{F70340F8-AE2F-4F51-86BD-5A4D9E75B160}" type="pres">
      <dgm:prSet presAssocID="{3310DDE3-23D8-4205-BAB5-50A360D9AB29}" presName="thickLine" presStyleLbl="alignNode1" presStyleIdx="1" presStyleCnt="4"/>
      <dgm:spPr/>
    </dgm:pt>
    <dgm:pt modelId="{D7056023-0207-4E65-A102-252BEBE65624}" type="pres">
      <dgm:prSet presAssocID="{3310DDE3-23D8-4205-BAB5-50A360D9AB29}" presName="horz1" presStyleCnt="0"/>
      <dgm:spPr/>
    </dgm:pt>
    <dgm:pt modelId="{CAF21CD2-7E2B-4E89-85B1-82F752D8A083}" type="pres">
      <dgm:prSet presAssocID="{3310DDE3-23D8-4205-BAB5-50A360D9AB29}" presName="tx1" presStyleLbl="revTx" presStyleIdx="1" presStyleCnt="4"/>
      <dgm:spPr/>
    </dgm:pt>
    <dgm:pt modelId="{0E4B2421-5885-4332-ABF5-15564865E04B}" type="pres">
      <dgm:prSet presAssocID="{3310DDE3-23D8-4205-BAB5-50A360D9AB29}" presName="vert1" presStyleCnt="0"/>
      <dgm:spPr/>
    </dgm:pt>
    <dgm:pt modelId="{488D68A7-4C69-4E4F-8A57-D23A545CDE3F}" type="pres">
      <dgm:prSet presAssocID="{A6E9BB40-9EB4-4143-82D4-1081CC368D03}" presName="thickLine" presStyleLbl="alignNode1" presStyleIdx="2" presStyleCnt="4"/>
      <dgm:spPr/>
    </dgm:pt>
    <dgm:pt modelId="{F197183A-C214-47AE-BC53-B4A0A94573BF}" type="pres">
      <dgm:prSet presAssocID="{A6E9BB40-9EB4-4143-82D4-1081CC368D03}" presName="horz1" presStyleCnt="0"/>
      <dgm:spPr/>
    </dgm:pt>
    <dgm:pt modelId="{C78553D4-061C-4701-8396-8B925AEC509F}" type="pres">
      <dgm:prSet presAssocID="{A6E9BB40-9EB4-4143-82D4-1081CC368D03}" presName="tx1" presStyleLbl="revTx" presStyleIdx="2" presStyleCnt="4"/>
      <dgm:spPr/>
    </dgm:pt>
    <dgm:pt modelId="{5CA06CD4-D8BA-4CC8-BC35-03C8D9679471}" type="pres">
      <dgm:prSet presAssocID="{A6E9BB40-9EB4-4143-82D4-1081CC368D03}" presName="vert1" presStyleCnt="0"/>
      <dgm:spPr/>
    </dgm:pt>
    <dgm:pt modelId="{34AA27DD-6A21-4CF4-B184-0C79DAA5B813}" type="pres">
      <dgm:prSet presAssocID="{F729986B-3967-4B8A-99C4-A23059E5693D}" presName="thickLine" presStyleLbl="alignNode1" presStyleIdx="3" presStyleCnt="4"/>
      <dgm:spPr/>
    </dgm:pt>
    <dgm:pt modelId="{CB82C421-F660-4744-A971-A7E7C4CE372F}" type="pres">
      <dgm:prSet presAssocID="{F729986B-3967-4B8A-99C4-A23059E5693D}" presName="horz1" presStyleCnt="0"/>
      <dgm:spPr/>
    </dgm:pt>
    <dgm:pt modelId="{D4134687-D2F8-4C00-B365-8C7A36F37240}" type="pres">
      <dgm:prSet presAssocID="{F729986B-3967-4B8A-99C4-A23059E5693D}" presName="tx1" presStyleLbl="revTx" presStyleIdx="3" presStyleCnt="4"/>
      <dgm:spPr/>
    </dgm:pt>
    <dgm:pt modelId="{39BB41BB-8D60-47F1-947D-FDDFD79EF6ED}" type="pres">
      <dgm:prSet presAssocID="{F729986B-3967-4B8A-99C4-A23059E5693D}" presName="vert1" presStyleCnt="0"/>
      <dgm:spPr/>
    </dgm:pt>
  </dgm:ptLst>
  <dgm:cxnLst>
    <dgm:cxn modelId="{705BFE0E-598B-4FB0-9BD0-28241E07B575}" type="presOf" srcId="{3310DDE3-23D8-4205-BAB5-50A360D9AB29}" destId="{CAF21CD2-7E2B-4E89-85B1-82F752D8A083}" srcOrd="0" destOrd="0" presId="urn:microsoft.com/office/officeart/2008/layout/LinedList"/>
    <dgm:cxn modelId="{A67A372C-E296-4E71-B937-39B61503A404}" type="presOf" srcId="{F729986B-3967-4B8A-99C4-A23059E5693D}" destId="{D4134687-D2F8-4C00-B365-8C7A36F37240}" srcOrd="0" destOrd="0" presId="urn:microsoft.com/office/officeart/2008/layout/LinedList"/>
    <dgm:cxn modelId="{14F3CD62-1C42-4047-87C8-197E98102F6F}" type="presOf" srcId="{A6E9BB40-9EB4-4143-82D4-1081CC368D03}" destId="{C78553D4-061C-4701-8396-8B925AEC509F}" srcOrd="0" destOrd="0" presId="urn:microsoft.com/office/officeart/2008/layout/LinedList"/>
    <dgm:cxn modelId="{B6986F64-6F19-4B8F-9BFC-7A230750FE04}" type="presOf" srcId="{7FBAE176-30BC-4C2D-8903-C65FF40D34F5}" destId="{FE1C3972-488B-486D-98EE-87871C6B9D60}" srcOrd="0" destOrd="0" presId="urn:microsoft.com/office/officeart/2008/layout/LinedList"/>
    <dgm:cxn modelId="{0F1D5193-4087-4D0F-87C2-F4039BD86391}" srcId="{7FBAE176-30BC-4C2D-8903-C65FF40D34F5}" destId="{3310DDE3-23D8-4205-BAB5-50A360D9AB29}" srcOrd="1" destOrd="0" parTransId="{9605E8DD-3DFC-4FB1-91E0-878D79D7EAC6}" sibTransId="{7D54E8E7-0570-4CE5-A2A4-479B70FD9674}"/>
    <dgm:cxn modelId="{DF43ECAF-58B7-45FE-BD41-050EF3DF3DDC}" type="presOf" srcId="{266D2EDE-8E25-4FA3-B52E-CBF0F563F20B}" destId="{4DC59B11-B4D8-469A-9A03-7B062C71A1C6}" srcOrd="0" destOrd="0" presId="urn:microsoft.com/office/officeart/2008/layout/LinedList"/>
    <dgm:cxn modelId="{02E222B9-7438-4642-9E3C-1B3A346A3C76}" srcId="{7FBAE176-30BC-4C2D-8903-C65FF40D34F5}" destId="{266D2EDE-8E25-4FA3-B52E-CBF0F563F20B}" srcOrd="0" destOrd="0" parTransId="{DB223D6A-9C11-482F-A6D2-D02D1C1582D4}" sibTransId="{3F1358B2-9A1D-4145-B58F-713001B255E8}"/>
    <dgm:cxn modelId="{65A5E6CE-F023-43D9-88E6-180F6BAC3226}" srcId="{7FBAE176-30BC-4C2D-8903-C65FF40D34F5}" destId="{A6E9BB40-9EB4-4143-82D4-1081CC368D03}" srcOrd="2" destOrd="0" parTransId="{72B982C4-397B-4DAF-82F3-A3D087CD176D}" sibTransId="{4BF1EF76-88D3-4746-8326-FD18A7F45071}"/>
    <dgm:cxn modelId="{EC743AF1-7995-440B-AAEB-ECFA505747C7}" srcId="{7FBAE176-30BC-4C2D-8903-C65FF40D34F5}" destId="{F729986B-3967-4B8A-99C4-A23059E5693D}" srcOrd="3" destOrd="0" parTransId="{AEDB72E7-CE92-4C9B-B2A8-1C38E140C683}" sibTransId="{D20BA9F6-F43D-4320-AE75-B6794B9137B4}"/>
    <dgm:cxn modelId="{A18F7F1D-39ED-4DD5-98D3-499C7A3E77FC}" type="presParOf" srcId="{FE1C3972-488B-486D-98EE-87871C6B9D60}" destId="{3CD41D1A-513E-4C1F-97CA-0CD55CC95D22}" srcOrd="0" destOrd="0" presId="urn:microsoft.com/office/officeart/2008/layout/LinedList"/>
    <dgm:cxn modelId="{B5D07131-F524-4977-8674-0570E50C17B4}" type="presParOf" srcId="{FE1C3972-488B-486D-98EE-87871C6B9D60}" destId="{14215002-E628-4146-9BA8-39388C816F36}" srcOrd="1" destOrd="0" presId="urn:microsoft.com/office/officeart/2008/layout/LinedList"/>
    <dgm:cxn modelId="{36BB1382-A58C-4CF3-902B-FC5DBE26222E}" type="presParOf" srcId="{14215002-E628-4146-9BA8-39388C816F36}" destId="{4DC59B11-B4D8-469A-9A03-7B062C71A1C6}" srcOrd="0" destOrd="0" presId="urn:microsoft.com/office/officeart/2008/layout/LinedList"/>
    <dgm:cxn modelId="{E6A3B941-3BF2-4F88-A5D6-CB237E6403B3}" type="presParOf" srcId="{14215002-E628-4146-9BA8-39388C816F36}" destId="{4FCA0B3D-9E4B-4EB9-B89C-6C3D8AE67477}" srcOrd="1" destOrd="0" presId="urn:microsoft.com/office/officeart/2008/layout/LinedList"/>
    <dgm:cxn modelId="{C411946D-F808-4565-9CAF-C716B1412D8C}" type="presParOf" srcId="{FE1C3972-488B-486D-98EE-87871C6B9D60}" destId="{F70340F8-AE2F-4F51-86BD-5A4D9E75B160}" srcOrd="2" destOrd="0" presId="urn:microsoft.com/office/officeart/2008/layout/LinedList"/>
    <dgm:cxn modelId="{70609679-1DFC-479F-AC4A-3BD99B520556}" type="presParOf" srcId="{FE1C3972-488B-486D-98EE-87871C6B9D60}" destId="{D7056023-0207-4E65-A102-252BEBE65624}" srcOrd="3" destOrd="0" presId="urn:microsoft.com/office/officeart/2008/layout/LinedList"/>
    <dgm:cxn modelId="{7B6F3087-D259-4299-880A-FC142D2DC4F7}" type="presParOf" srcId="{D7056023-0207-4E65-A102-252BEBE65624}" destId="{CAF21CD2-7E2B-4E89-85B1-82F752D8A083}" srcOrd="0" destOrd="0" presId="urn:microsoft.com/office/officeart/2008/layout/LinedList"/>
    <dgm:cxn modelId="{AD074970-85F2-4CC9-BB95-6716E393EF0E}" type="presParOf" srcId="{D7056023-0207-4E65-A102-252BEBE65624}" destId="{0E4B2421-5885-4332-ABF5-15564865E04B}" srcOrd="1" destOrd="0" presId="urn:microsoft.com/office/officeart/2008/layout/LinedList"/>
    <dgm:cxn modelId="{828875C6-D8F3-4E50-A553-6DDCEB371686}" type="presParOf" srcId="{FE1C3972-488B-486D-98EE-87871C6B9D60}" destId="{488D68A7-4C69-4E4F-8A57-D23A545CDE3F}" srcOrd="4" destOrd="0" presId="urn:microsoft.com/office/officeart/2008/layout/LinedList"/>
    <dgm:cxn modelId="{D71B4864-D822-4E0A-ACAF-CF0D432B499C}" type="presParOf" srcId="{FE1C3972-488B-486D-98EE-87871C6B9D60}" destId="{F197183A-C214-47AE-BC53-B4A0A94573BF}" srcOrd="5" destOrd="0" presId="urn:microsoft.com/office/officeart/2008/layout/LinedList"/>
    <dgm:cxn modelId="{780FF8E5-816F-47AE-8D6A-3946E4B0AFD9}" type="presParOf" srcId="{F197183A-C214-47AE-BC53-B4A0A94573BF}" destId="{C78553D4-061C-4701-8396-8B925AEC509F}" srcOrd="0" destOrd="0" presId="urn:microsoft.com/office/officeart/2008/layout/LinedList"/>
    <dgm:cxn modelId="{FF040B67-AEF2-48AD-87A6-7029F104130C}" type="presParOf" srcId="{F197183A-C214-47AE-BC53-B4A0A94573BF}" destId="{5CA06CD4-D8BA-4CC8-BC35-03C8D9679471}" srcOrd="1" destOrd="0" presId="urn:microsoft.com/office/officeart/2008/layout/LinedList"/>
    <dgm:cxn modelId="{5AD3EAB1-82CA-4B0C-A29A-1CB03EFF605A}" type="presParOf" srcId="{FE1C3972-488B-486D-98EE-87871C6B9D60}" destId="{34AA27DD-6A21-4CF4-B184-0C79DAA5B813}" srcOrd="6" destOrd="0" presId="urn:microsoft.com/office/officeart/2008/layout/LinedList"/>
    <dgm:cxn modelId="{BCA33E3E-DA50-4178-8496-A9F0CBC444A5}" type="presParOf" srcId="{FE1C3972-488B-486D-98EE-87871C6B9D60}" destId="{CB82C421-F660-4744-A971-A7E7C4CE372F}" srcOrd="7" destOrd="0" presId="urn:microsoft.com/office/officeart/2008/layout/LinedList"/>
    <dgm:cxn modelId="{DAC77977-9807-46B0-BF7B-8D42941D0C5B}" type="presParOf" srcId="{CB82C421-F660-4744-A971-A7E7C4CE372F}" destId="{D4134687-D2F8-4C00-B365-8C7A36F37240}" srcOrd="0" destOrd="0" presId="urn:microsoft.com/office/officeart/2008/layout/LinedList"/>
    <dgm:cxn modelId="{2ABAA6E4-97E5-45D5-9C8E-825A93AB6C77}" type="presParOf" srcId="{CB82C421-F660-4744-A971-A7E7C4CE372F}" destId="{39BB41BB-8D60-47F1-947D-FDDFD79EF6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D9968-468A-4DF0-8439-B0225F3620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FF67DE-0441-4F39-8586-BC1B26F8C715}">
      <dgm:prSet/>
      <dgm:spPr/>
      <dgm:t>
        <a:bodyPr/>
        <a:lstStyle/>
        <a:p>
          <a:r>
            <a:rPr lang="en-US" dirty="0"/>
            <a:t>Social Engineering</a:t>
          </a:r>
        </a:p>
      </dgm:t>
    </dgm:pt>
    <dgm:pt modelId="{613EBBE8-841F-40D6-8306-1CD3E4F8C499}" type="parTrans" cxnId="{01C364CF-C60F-42C3-AB92-30AF263AE0D6}">
      <dgm:prSet/>
      <dgm:spPr/>
      <dgm:t>
        <a:bodyPr/>
        <a:lstStyle/>
        <a:p>
          <a:endParaRPr lang="en-US"/>
        </a:p>
      </dgm:t>
    </dgm:pt>
    <dgm:pt modelId="{FD743D7F-BADC-4AFE-99DA-6A74A1385B2D}" type="sibTrans" cxnId="{01C364CF-C60F-42C3-AB92-30AF263AE0D6}">
      <dgm:prSet/>
      <dgm:spPr/>
      <dgm:t>
        <a:bodyPr/>
        <a:lstStyle/>
        <a:p>
          <a:endParaRPr lang="en-US"/>
        </a:p>
      </dgm:t>
    </dgm:pt>
    <dgm:pt modelId="{72A10F31-C8EE-4AAE-AD29-FC49DDDEB1AF}">
      <dgm:prSet/>
      <dgm:spPr/>
      <dgm:t>
        <a:bodyPr/>
        <a:lstStyle/>
        <a:p>
          <a:r>
            <a:rPr lang="en-US" dirty="0"/>
            <a:t>Phishing</a:t>
          </a:r>
        </a:p>
      </dgm:t>
    </dgm:pt>
    <dgm:pt modelId="{3765DC6C-EF59-4D89-894E-88655B7AA254}" type="parTrans" cxnId="{2C97BA9E-24B5-4FFA-8AE8-C47D6A512FBE}">
      <dgm:prSet/>
      <dgm:spPr/>
      <dgm:t>
        <a:bodyPr/>
        <a:lstStyle/>
        <a:p>
          <a:endParaRPr lang="en-US"/>
        </a:p>
      </dgm:t>
    </dgm:pt>
    <dgm:pt modelId="{4DC2197D-6F54-4DFD-883B-366519671208}" type="sibTrans" cxnId="{2C97BA9E-24B5-4FFA-8AE8-C47D6A512FBE}">
      <dgm:prSet/>
      <dgm:spPr/>
      <dgm:t>
        <a:bodyPr/>
        <a:lstStyle/>
        <a:p>
          <a:endParaRPr lang="en-US"/>
        </a:p>
      </dgm:t>
    </dgm:pt>
    <dgm:pt modelId="{694C2F09-6EB0-43C6-8703-BE0EBFB6BE84}">
      <dgm:prSet/>
      <dgm:spPr/>
      <dgm:t>
        <a:bodyPr/>
        <a:lstStyle/>
        <a:p>
          <a:r>
            <a:rPr lang="en-US" dirty="0"/>
            <a:t>Malware</a:t>
          </a:r>
        </a:p>
      </dgm:t>
    </dgm:pt>
    <dgm:pt modelId="{4F441506-FE4D-40E6-80EF-A242DE4D7A6E}" type="parTrans" cxnId="{E8DADA66-C52E-4FDE-9CC5-360CF7C0E3F6}">
      <dgm:prSet/>
      <dgm:spPr/>
      <dgm:t>
        <a:bodyPr/>
        <a:lstStyle/>
        <a:p>
          <a:endParaRPr lang="en-US"/>
        </a:p>
      </dgm:t>
    </dgm:pt>
    <dgm:pt modelId="{BE581D28-586F-484D-B97A-EE010BBD06EB}" type="sibTrans" cxnId="{E8DADA66-C52E-4FDE-9CC5-360CF7C0E3F6}">
      <dgm:prSet/>
      <dgm:spPr/>
      <dgm:t>
        <a:bodyPr/>
        <a:lstStyle/>
        <a:p>
          <a:endParaRPr lang="en-US"/>
        </a:p>
      </dgm:t>
    </dgm:pt>
    <dgm:pt modelId="{D1A2BF5B-FA30-4512-83FD-5E917844C703}">
      <dgm:prSet/>
      <dgm:spPr/>
      <dgm:t>
        <a:bodyPr/>
        <a:lstStyle/>
        <a:p>
          <a:r>
            <a:rPr lang="en-US" dirty="0"/>
            <a:t>Trojan</a:t>
          </a:r>
        </a:p>
      </dgm:t>
    </dgm:pt>
    <dgm:pt modelId="{9FED7AE0-D4BE-482A-BCA5-0A2E01DF5112}" type="parTrans" cxnId="{AF353651-8757-45C5-B80D-3EC0F3D58283}">
      <dgm:prSet/>
      <dgm:spPr/>
      <dgm:t>
        <a:bodyPr/>
        <a:lstStyle/>
        <a:p>
          <a:endParaRPr lang="en-US"/>
        </a:p>
      </dgm:t>
    </dgm:pt>
    <dgm:pt modelId="{9D88979B-22C4-493A-98A2-A2D5B22CEC80}" type="sibTrans" cxnId="{AF353651-8757-45C5-B80D-3EC0F3D58283}">
      <dgm:prSet/>
      <dgm:spPr/>
      <dgm:t>
        <a:bodyPr/>
        <a:lstStyle/>
        <a:p>
          <a:endParaRPr lang="en-US"/>
        </a:p>
      </dgm:t>
    </dgm:pt>
    <dgm:pt modelId="{CC17E6FA-504A-4C05-AD38-8F7A3CE25BEC}">
      <dgm:prSet/>
      <dgm:spPr/>
      <dgm:t>
        <a:bodyPr/>
        <a:lstStyle/>
        <a:p>
          <a:r>
            <a:rPr lang="en-US" dirty="0"/>
            <a:t>Vishing </a:t>
          </a:r>
        </a:p>
      </dgm:t>
    </dgm:pt>
    <dgm:pt modelId="{2E1BA345-49CA-4C57-8C8E-5D303251A861}" type="parTrans" cxnId="{B3CB833C-B951-4699-BAF9-E587D6CE2FA7}">
      <dgm:prSet/>
      <dgm:spPr/>
      <dgm:t>
        <a:bodyPr/>
        <a:lstStyle/>
        <a:p>
          <a:endParaRPr lang="en-US"/>
        </a:p>
      </dgm:t>
    </dgm:pt>
    <dgm:pt modelId="{4273EB49-3AFD-409A-8B87-A4069A7A2E8F}" type="sibTrans" cxnId="{B3CB833C-B951-4699-BAF9-E587D6CE2FA7}">
      <dgm:prSet/>
      <dgm:spPr/>
      <dgm:t>
        <a:bodyPr/>
        <a:lstStyle/>
        <a:p>
          <a:endParaRPr lang="en-US"/>
        </a:p>
      </dgm:t>
    </dgm:pt>
    <dgm:pt modelId="{C8B2CD68-87B3-4329-9643-C98D01E1623D}">
      <dgm:prSet/>
      <dgm:spPr/>
      <dgm:t>
        <a:bodyPr/>
        <a:lstStyle/>
        <a:p>
          <a:r>
            <a:rPr lang="en-US" dirty="0"/>
            <a:t>Smishing</a:t>
          </a:r>
        </a:p>
      </dgm:t>
    </dgm:pt>
    <dgm:pt modelId="{FC562A52-FCC3-4E99-B036-F38D640DB06E}" type="parTrans" cxnId="{1AEAA71E-D726-48A1-9C61-EA13AC43FD52}">
      <dgm:prSet/>
      <dgm:spPr/>
      <dgm:t>
        <a:bodyPr/>
        <a:lstStyle/>
        <a:p>
          <a:endParaRPr lang="en-US"/>
        </a:p>
      </dgm:t>
    </dgm:pt>
    <dgm:pt modelId="{D82100B5-B275-427C-B24C-A6407F9183C8}" type="sibTrans" cxnId="{1AEAA71E-D726-48A1-9C61-EA13AC43FD52}">
      <dgm:prSet/>
      <dgm:spPr/>
      <dgm:t>
        <a:bodyPr/>
        <a:lstStyle/>
        <a:p>
          <a:endParaRPr lang="en-US"/>
        </a:p>
      </dgm:t>
    </dgm:pt>
    <dgm:pt modelId="{0C514EAE-8347-4AB7-81F5-7E82B1A0FD13}">
      <dgm:prSet/>
      <dgm:spPr/>
      <dgm:t>
        <a:bodyPr/>
        <a:lstStyle/>
        <a:p>
          <a:r>
            <a:rPr lang="en-US" dirty="0"/>
            <a:t>Piggybacking</a:t>
          </a:r>
        </a:p>
      </dgm:t>
    </dgm:pt>
    <dgm:pt modelId="{E9E54A7E-F7A8-4A76-9D60-24E40D53EE94}" type="parTrans" cxnId="{DF2C94CC-8349-4CCC-AD2C-DD27A75543EF}">
      <dgm:prSet/>
      <dgm:spPr/>
      <dgm:t>
        <a:bodyPr/>
        <a:lstStyle/>
        <a:p>
          <a:endParaRPr lang="en-US"/>
        </a:p>
      </dgm:t>
    </dgm:pt>
    <dgm:pt modelId="{65EA23D7-94D7-4B3E-AF54-7E0731422531}" type="sibTrans" cxnId="{DF2C94CC-8349-4CCC-AD2C-DD27A75543EF}">
      <dgm:prSet/>
      <dgm:spPr/>
      <dgm:t>
        <a:bodyPr/>
        <a:lstStyle/>
        <a:p>
          <a:endParaRPr lang="en-US"/>
        </a:p>
      </dgm:t>
    </dgm:pt>
    <dgm:pt modelId="{BD213E40-2ABB-4434-95E6-AE94C5EBC478}">
      <dgm:prSet/>
      <dgm:spPr/>
      <dgm:t>
        <a:bodyPr/>
        <a:lstStyle/>
        <a:p>
          <a:r>
            <a:rPr lang="en-US" dirty="0"/>
            <a:t>Worm</a:t>
          </a:r>
        </a:p>
      </dgm:t>
    </dgm:pt>
    <dgm:pt modelId="{BB35695B-D000-4CCF-BF13-5DEB9716981E}" type="parTrans" cxnId="{48DE5A69-E763-42E5-8DBE-30BF6901EBEC}">
      <dgm:prSet/>
      <dgm:spPr/>
      <dgm:t>
        <a:bodyPr/>
        <a:lstStyle/>
        <a:p>
          <a:endParaRPr lang="en-US"/>
        </a:p>
      </dgm:t>
    </dgm:pt>
    <dgm:pt modelId="{55D17789-ED08-47EF-A730-C14D65AAEA54}" type="sibTrans" cxnId="{48DE5A69-E763-42E5-8DBE-30BF6901EBEC}">
      <dgm:prSet/>
      <dgm:spPr/>
      <dgm:t>
        <a:bodyPr/>
        <a:lstStyle/>
        <a:p>
          <a:endParaRPr lang="en-US"/>
        </a:p>
      </dgm:t>
    </dgm:pt>
    <dgm:pt modelId="{EF0CDDD6-675D-44F8-893D-891FDCA00B4E}">
      <dgm:prSet/>
      <dgm:spPr/>
      <dgm:t>
        <a:bodyPr/>
        <a:lstStyle/>
        <a:p>
          <a:r>
            <a:rPr lang="en-US" dirty="0"/>
            <a:t>Virus</a:t>
          </a:r>
        </a:p>
      </dgm:t>
    </dgm:pt>
    <dgm:pt modelId="{2C0E704F-1014-4883-A208-033748B50217}" type="parTrans" cxnId="{E8D82A19-D9BB-4B0F-A607-C55F8615B329}">
      <dgm:prSet/>
      <dgm:spPr/>
      <dgm:t>
        <a:bodyPr/>
        <a:lstStyle/>
        <a:p>
          <a:endParaRPr lang="en-US"/>
        </a:p>
      </dgm:t>
    </dgm:pt>
    <dgm:pt modelId="{5AC73D10-0FDA-435E-8B43-DB6154E53E6B}" type="sibTrans" cxnId="{E8D82A19-D9BB-4B0F-A607-C55F8615B329}">
      <dgm:prSet/>
      <dgm:spPr/>
      <dgm:t>
        <a:bodyPr/>
        <a:lstStyle/>
        <a:p>
          <a:endParaRPr lang="en-US"/>
        </a:p>
      </dgm:t>
    </dgm:pt>
    <dgm:pt modelId="{CFC0F14D-8EC9-464D-B991-D47EC6F790E7}">
      <dgm:prSet/>
      <dgm:spPr/>
      <dgm:t>
        <a:bodyPr/>
        <a:lstStyle/>
        <a:p>
          <a:r>
            <a:rPr lang="en-US" dirty="0"/>
            <a:t>Ransomware</a:t>
          </a:r>
        </a:p>
      </dgm:t>
    </dgm:pt>
    <dgm:pt modelId="{208C23D0-9C6F-4090-BB7C-E9C4954DBC96}" type="parTrans" cxnId="{6E341565-58AE-49A1-9656-7157DB85EE7F}">
      <dgm:prSet/>
      <dgm:spPr/>
      <dgm:t>
        <a:bodyPr/>
        <a:lstStyle/>
        <a:p>
          <a:endParaRPr lang="en-US"/>
        </a:p>
      </dgm:t>
    </dgm:pt>
    <dgm:pt modelId="{EB467496-CDC6-4FAB-8890-FB5BC8CC8B6E}" type="sibTrans" cxnId="{6E341565-58AE-49A1-9656-7157DB85EE7F}">
      <dgm:prSet/>
      <dgm:spPr/>
      <dgm:t>
        <a:bodyPr/>
        <a:lstStyle/>
        <a:p>
          <a:endParaRPr lang="en-US"/>
        </a:p>
      </dgm:t>
    </dgm:pt>
    <dgm:pt modelId="{1A119E21-3D4B-4C95-AD26-50B326DE5D4E}">
      <dgm:prSet/>
      <dgm:spPr/>
      <dgm:t>
        <a:bodyPr/>
        <a:lstStyle/>
        <a:p>
          <a:r>
            <a:rPr lang="en-US" dirty="0"/>
            <a:t>Spyware</a:t>
          </a:r>
        </a:p>
      </dgm:t>
    </dgm:pt>
    <dgm:pt modelId="{56D87F4D-0012-47C2-89E8-397982CF87AB}" type="parTrans" cxnId="{A9F74862-1EDB-4F29-B6D0-0E89ACF1167E}">
      <dgm:prSet/>
      <dgm:spPr/>
      <dgm:t>
        <a:bodyPr/>
        <a:lstStyle/>
        <a:p>
          <a:endParaRPr lang="en-US"/>
        </a:p>
      </dgm:t>
    </dgm:pt>
    <dgm:pt modelId="{25D52D0D-4AB0-4A00-AF2D-7042857C92EE}" type="sibTrans" cxnId="{A9F74862-1EDB-4F29-B6D0-0E89ACF1167E}">
      <dgm:prSet/>
      <dgm:spPr/>
      <dgm:t>
        <a:bodyPr/>
        <a:lstStyle/>
        <a:p>
          <a:endParaRPr lang="en-US"/>
        </a:p>
      </dgm:t>
    </dgm:pt>
    <dgm:pt modelId="{A3552D60-85B8-44EA-8193-F7952B2C377A}">
      <dgm:prSet/>
      <dgm:spPr/>
      <dgm:t>
        <a:bodyPr/>
        <a:lstStyle/>
        <a:p>
          <a:endParaRPr lang="en-US" dirty="0"/>
        </a:p>
      </dgm:t>
    </dgm:pt>
    <dgm:pt modelId="{531B0D45-C378-4BC3-8A76-E9322C10A330}" type="parTrans" cxnId="{00EB90E6-F926-47E3-B1D1-90919736E881}">
      <dgm:prSet/>
      <dgm:spPr/>
      <dgm:t>
        <a:bodyPr/>
        <a:lstStyle/>
        <a:p>
          <a:endParaRPr lang="en-US"/>
        </a:p>
      </dgm:t>
    </dgm:pt>
    <dgm:pt modelId="{1F87F762-E061-4566-AF00-9470E937B9CE}" type="sibTrans" cxnId="{00EB90E6-F926-47E3-B1D1-90919736E881}">
      <dgm:prSet/>
      <dgm:spPr/>
      <dgm:t>
        <a:bodyPr/>
        <a:lstStyle/>
        <a:p>
          <a:endParaRPr lang="en-US"/>
        </a:p>
      </dgm:t>
    </dgm:pt>
    <dgm:pt modelId="{D7080AD2-BAE7-48F6-B2D3-098D19CCBB72}" type="pres">
      <dgm:prSet presAssocID="{65AD9968-468A-4DF0-8439-B0225F36203F}" presName="linear" presStyleCnt="0">
        <dgm:presLayoutVars>
          <dgm:animLvl val="lvl"/>
          <dgm:resizeHandles val="exact"/>
        </dgm:presLayoutVars>
      </dgm:prSet>
      <dgm:spPr/>
    </dgm:pt>
    <dgm:pt modelId="{B92AB112-CA48-46A1-BCA9-0F11B107B8AA}" type="pres">
      <dgm:prSet presAssocID="{A5FF67DE-0441-4F39-8586-BC1B26F8C715}" presName="parentText" presStyleLbl="node1" presStyleIdx="0" presStyleCnt="2" custLinFactNeighborY="-3491">
        <dgm:presLayoutVars>
          <dgm:chMax val="0"/>
          <dgm:bulletEnabled val="1"/>
        </dgm:presLayoutVars>
      </dgm:prSet>
      <dgm:spPr/>
    </dgm:pt>
    <dgm:pt modelId="{3A4EF107-F21D-46D4-8E56-9FB7C05FC5B0}" type="pres">
      <dgm:prSet presAssocID="{A5FF67DE-0441-4F39-8586-BC1B26F8C715}" presName="childText" presStyleLbl="revTx" presStyleIdx="0" presStyleCnt="2">
        <dgm:presLayoutVars>
          <dgm:bulletEnabled val="1"/>
        </dgm:presLayoutVars>
      </dgm:prSet>
      <dgm:spPr/>
    </dgm:pt>
    <dgm:pt modelId="{D54CC1CA-0186-4B76-8D7F-BA3C1AA3DF57}" type="pres">
      <dgm:prSet presAssocID="{694C2F09-6EB0-43C6-8703-BE0EBFB6BE8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C9097F-608B-43A4-BADD-AFA0A43B148D}" type="pres">
      <dgm:prSet presAssocID="{694C2F09-6EB0-43C6-8703-BE0EBFB6BE8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659F0F-E38F-4B35-96C1-AE7AC2C3CEDB}" type="presOf" srcId="{C8B2CD68-87B3-4329-9643-C98D01E1623D}" destId="{3A4EF107-F21D-46D4-8E56-9FB7C05FC5B0}" srcOrd="0" destOrd="2" presId="urn:microsoft.com/office/officeart/2005/8/layout/vList2"/>
    <dgm:cxn modelId="{0602DF17-A079-41F0-8827-5C3A8CD5191E}" type="presOf" srcId="{65AD9968-468A-4DF0-8439-B0225F36203F}" destId="{D7080AD2-BAE7-48F6-B2D3-098D19CCBB72}" srcOrd="0" destOrd="0" presId="urn:microsoft.com/office/officeart/2005/8/layout/vList2"/>
    <dgm:cxn modelId="{E8D82A19-D9BB-4B0F-A607-C55F8615B329}" srcId="{694C2F09-6EB0-43C6-8703-BE0EBFB6BE84}" destId="{EF0CDDD6-675D-44F8-893D-891FDCA00B4E}" srcOrd="2" destOrd="0" parTransId="{2C0E704F-1014-4883-A208-033748B50217}" sibTransId="{5AC73D10-0FDA-435E-8B43-DB6154E53E6B}"/>
    <dgm:cxn modelId="{1AEAA71E-D726-48A1-9C61-EA13AC43FD52}" srcId="{A5FF67DE-0441-4F39-8586-BC1B26F8C715}" destId="{C8B2CD68-87B3-4329-9643-C98D01E1623D}" srcOrd="2" destOrd="0" parTransId="{FC562A52-FCC3-4E99-B036-F38D640DB06E}" sibTransId="{D82100B5-B275-427C-B24C-A6407F9183C8}"/>
    <dgm:cxn modelId="{C5FA8B39-ECDD-4692-98C5-F06DD3985962}" type="presOf" srcId="{D1A2BF5B-FA30-4512-83FD-5E917844C703}" destId="{BEC9097F-608B-43A4-BADD-AFA0A43B148D}" srcOrd="0" destOrd="0" presId="urn:microsoft.com/office/officeart/2005/8/layout/vList2"/>
    <dgm:cxn modelId="{B3CB833C-B951-4699-BAF9-E587D6CE2FA7}" srcId="{A5FF67DE-0441-4F39-8586-BC1B26F8C715}" destId="{CC17E6FA-504A-4C05-AD38-8F7A3CE25BEC}" srcOrd="1" destOrd="0" parTransId="{2E1BA345-49CA-4C57-8C8E-5D303251A861}" sibTransId="{4273EB49-3AFD-409A-8B87-A4069A7A2E8F}"/>
    <dgm:cxn modelId="{A9F74862-1EDB-4F29-B6D0-0E89ACF1167E}" srcId="{694C2F09-6EB0-43C6-8703-BE0EBFB6BE84}" destId="{1A119E21-3D4B-4C95-AD26-50B326DE5D4E}" srcOrd="4" destOrd="0" parTransId="{56D87F4D-0012-47C2-89E8-397982CF87AB}" sibTransId="{25D52D0D-4AB0-4A00-AF2D-7042857C92EE}"/>
    <dgm:cxn modelId="{80DB0064-8E25-4FC7-8E18-548A1958D74F}" type="presOf" srcId="{A5FF67DE-0441-4F39-8586-BC1B26F8C715}" destId="{B92AB112-CA48-46A1-BCA9-0F11B107B8AA}" srcOrd="0" destOrd="0" presId="urn:microsoft.com/office/officeart/2005/8/layout/vList2"/>
    <dgm:cxn modelId="{6E341565-58AE-49A1-9656-7157DB85EE7F}" srcId="{694C2F09-6EB0-43C6-8703-BE0EBFB6BE84}" destId="{CFC0F14D-8EC9-464D-B991-D47EC6F790E7}" srcOrd="3" destOrd="0" parTransId="{208C23D0-9C6F-4090-BB7C-E9C4954DBC96}" sibTransId="{EB467496-CDC6-4FAB-8890-FB5BC8CC8B6E}"/>
    <dgm:cxn modelId="{E8DADA66-C52E-4FDE-9CC5-360CF7C0E3F6}" srcId="{65AD9968-468A-4DF0-8439-B0225F36203F}" destId="{694C2F09-6EB0-43C6-8703-BE0EBFB6BE84}" srcOrd="1" destOrd="0" parTransId="{4F441506-FE4D-40E6-80EF-A242DE4D7A6E}" sibTransId="{BE581D28-586F-484D-B97A-EE010BBD06EB}"/>
    <dgm:cxn modelId="{9A476149-D6E2-4F2A-B9E8-061373916D67}" type="presOf" srcId="{0C514EAE-8347-4AB7-81F5-7E82B1A0FD13}" destId="{3A4EF107-F21D-46D4-8E56-9FB7C05FC5B0}" srcOrd="0" destOrd="3" presId="urn:microsoft.com/office/officeart/2005/8/layout/vList2"/>
    <dgm:cxn modelId="{48DE5A69-E763-42E5-8DBE-30BF6901EBEC}" srcId="{694C2F09-6EB0-43C6-8703-BE0EBFB6BE84}" destId="{BD213E40-2ABB-4434-95E6-AE94C5EBC478}" srcOrd="1" destOrd="0" parTransId="{BB35695B-D000-4CCF-BF13-5DEB9716981E}" sibTransId="{55D17789-ED08-47EF-A730-C14D65AAEA54}"/>
    <dgm:cxn modelId="{D628AB4E-6CE8-4E72-9BF7-E31A05DE8E5B}" type="presOf" srcId="{BD213E40-2ABB-4434-95E6-AE94C5EBC478}" destId="{BEC9097F-608B-43A4-BADD-AFA0A43B148D}" srcOrd="0" destOrd="1" presId="urn:microsoft.com/office/officeart/2005/8/layout/vList2"/>
    <dgm:cxn modelId="{706C8970-62F3-4941-834B-7EF24CA19CE2}" type="presOf" srcId="{694C2F09-6EB0-43C6-8703-BE0EBFB6BE84}" destId="{D54CC1CA-0186-4B76-8D7F-BA3C1AA3DF57}" srcOrd="0" destOrd="0" presId="urn:microsoft.com/office/officeart/2005/8/layout/vList2"/>
    <dgm:cxn modelId="{AF353651-8757-45C5-B80D-3EC0F3D58283}" srcId="{694C2F09-6EB0-43C6-8703-BE0EBFB6BE84}" destId="{D1A2BF5B-FA30-4512-83FD-5E917844C703}" srcOrd="0" destOrd="0" parTransId="{9FED7AE0-D4BE-482A-BCA5-0A2E01DF5112}" sibTransId="{9D88979B-22C4-493A-98A2-A2D5B22CEC80}"/>
    <dgm:cxn modelId="{477A5A80-3648-459E-B93B-8C6A0EC9104F}" type="presOf" srcId="{72A10F31-C8EE-4AAE-AD29-FC49DDDEB1AF}" destId="{3A4EF107-F21D-46D4-8E56-9FB7C05FC5B0}" srcOrd="0" destOrd="0" presId="urn:microsoft.com/office/officeart/2005/8/layout/vList2"/>
    <dgm:cxn modelId="{00956E95-9A9C-4F69-8D23-F19C0288108D}" type="presOf" srcId="{A3552D60-85B8-44EA-8193-F7952B2C377A}" destId="{BEC9097F-608B-43A4-BADD-AFA0A43B148D}" srcOrd="0" destOrd="5" presId="urn:microsoft.com/office/officeart/2005/8/layout/vList2"/>
    <dgm:cxn modelId="{2C97BA9E-24B5-4FFA-8AE8-C47D6A512FBE}" srcId="{A5FF67DE-0441-4F39-8586-BC1B26F8C715}" destId="{72A10F31-C8EE-4AAE-AD29-FC49DDDEB1AF}" srcOrd="0" destOrd="0" parTransId="{3765DC6C-EF59-4D89-894E-88655B7AA254}" sibTransId="{4DC2197D-6F54-4DFD-883B-366519671208}"/>
    <dgm:cxn modelId="{D84397AA-6423-42F4-B851-E0793DECFE29}" type="presOf" srcId="{CC17E6FA-504A-4C05-AD38-8F7A3CE25BEC}" destId="{3A4EF107-F21D-46D4-8E56-9FB7C05FC5B0}" srcOrd="0" destOrd="1" presId="urn:microsoft.com/office/officeart/2005/8/layout/vList2"/>
    <dgm:cxn modelId="{64AB6FB5-8909-4D90-86E2-300B80A8BA41}" type="presOf" srcId="{EF0CDDD6-675D-44F8-893D-891FDCA00B4E}" destId="{BEC9097F-608B-43A4-BADD-AFA0A43B148D}" srcOrd="0" destOrd="2" presId="urn:microsoft.com/office/officeart/2005/8/layout/vList2"/>
    <dgm:cxn modelId="{E5BA45B8-6315-4446-A04B-B42BE083F85D}" type="presOf" srcId="{1A119E21-3D4B-4C95-AD26-50B326DE5D4E}" destId="{BEC9097F-608B-43A4-BADD-AFA0A43B148D}" srcOrd="0" destOrd="4" presId="urn:microsoft.com/office/officeart/2005/8/layout/vList2"/>
    <dgm:cxn modelId="{DF2C94CC-8349-4CCC-AD2C-DD27A75543EF}" srcId="{A5FF67DE-0441-4F39-8586-BC1B26F8C715}" destId="{0C514EAE-8347-4AB7-81F5-7E82B1A0FD13}" srcOrd="3" destOrd="0" parTransId="{E9E54A7E-F7A8-4A76-9D60-24E40D53EE94}" sibTransId="{65EA23D7-94D7-4B3E-AF54-7E0731422531}"/>
    <dgm:cxn modelId="{01C364CF-C60F-42C3-AB92-30AF263AE0D6}" srcId="{65AD9968-468A-4DF0-8439-B0225F36203F}" destId="{A5FF67DE-0441-4F39-8586-BC1B26F8C715}" srcOrd="0" destOrd="0" parTransId="{613EBBE8-841F-40D6-8306-1CD3E4F8C499}" sibTransId="{FD743D7F-BADC-4AFE-99DA-6A74A1385B2D}"/>
    <dgm:cxn modelId="{EA6C45D9-7C9A-4C07-854E-ECB320C738C0}" type="presOf" srcId="{CFC0F14D-8EC9-464D-B991-D47EC6F790E7}" destId="{BEC9097F-608B-43A4-BADD-AFA0A43B148D}" srcOrd="0" destOrd="3" presId="urn:microsoft.com/office/officeart/2005/8/layout/vList2"/>
    <dgm:cxn modelId="{00EB90E6-F926-47E3-B1D1-90919736E881}" srcId="{694C2F09-6EB0-43C6-8703-BE0EBFB6BE84}" destId="{A3552D60-85B8-44EA-8193-F7952B2C377A}" srcOrd="5" destOrd="0" parTransId="{531B0D45-C378-4BC3-8A76-E9322C10A330}" sibTransId="{1F87F762-E061-4566-AF00-9470E937B9CE}"/>
    <dgm:cxn modelId="{184B9E31-CC6B-4220-843D-C858D52E3C67}" type="presParOf" srcId="{D7080AD2-BAE7-48F6-B2D3-098D19CCBB72}" destId="{B92AB112-CA48-46A1-BCA9-0F11B107B8AA}" srcOrd="0" destOrd="0" presId="urn:microsoft.com/office/officeart/2005/8/layout/vList2"/>
    <dgm:cxn modelId="{A95EEB31-0BAD-4C1F-ADBE-CCC2CC7193DB}" type="presParOf" srcId="{D7080AD2-BAE7-48F6-B2D3-098D19CCBB72}" destId="{3A4EF107-F21D-46D4-8E56-9FB7C05FC5B0}" srcOrd="1" destOrd="0" presId="urn:microsoft.com/office/officeart/2005/8/layout/vList2"/>
    <dgm:cxn modelId="{BD139D74-D866-4022-BD53-1EF8BCE785F0}" type="presParOf" srcId="{D7080AD2-BAE7-48F6-B2D3-098D19CCBB72}" destId="{D54CC1CA-0186-4B76-8D7F-BA3C1AA3DF57}" srcOrd="2" destOrd="0" presId="urn:microsoft.com/office/officeart/2005/8/layout/vList2"/>
    <dgm:cxn modelId="{F09272E4-75E1-4419-9138-8C52F6915A5F}" type="presParOf" srcId="{D7080AD2-BAE7-48F6-B2D3-098D19CCBB72}" destId="{BEC9097F-608B-43A4-BADD-AFA0A43B148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D9968-468A-4DF0-8439-B0225F3620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FF67DE-0441-4F39-8586-BC1B26F8C715}">
      <dgm:prSet/>
      <dgm:spPr/>
      <dgm:t>
        <a:bodyPr/>
        <a:lstStyle/>
        <a:p>
          <a:r>
            <a:rPr lang="en-US" dirty="0"/>
            <a:t>Loss</a:t>
          </a:r>
          <a:r>
            <a:rPr lang="en-US" baseline="0" dirty="0"/>
            <a:t> of data</a:t>
          </a:r>
          <a:endParaRPr lang="en-US" dirty="0"/>
        </a:p>
      </dgm:t>
    </dgm:pt>
    <dgm:pt modelId="{613EBBE8-841F-40D6-8306-1CD3E4F8C499}" type="parTrans" cxnId="{01C364CF-C60F-42C3-AB92-30AF263AE0D6}">
      <dgm:prSet/>
      <dgm:spPr/>
      <dgm:t>
        <a:bodyPr/>
        <a:lstStyle/>
        <a:p>
          <a:endParaRPr lang="en-US"/>
        </a:p>
      </dgm:t>
    </dgm:pt>
    <dgm:pt modelId="{FD743D7F-BADC-4AFE-99DA-6A74A1385B2D}" type="sibTrans" cxnId="{01C364CF-C60F-42C3-AB92-30AF263AE0D6}">
      <dgm:prSet/>
      <dgm:spPr/>
      <dgm:t>
        <a:bodyPr/>
        <a:lstStyle/>
        <a:p>
          <a:endParaRPr lang="en-US"/>
        </a:p>
      </dgm:t>
    </dgm:pt>
    <dgm:pt modelId="{72A10F31-C8EE-4AAE-AD29-FC49DDDEB1AF}">
      <dgm:prSet/>
      <dgm:spPr/>
      <dgm:t>
        <a:bodyPr/>
        <a:lstStyle/>
        <a:p>
          <a:r>
            <a:rPr lang="en-US" dirty="0"/>
            <a:t>Credentials</a:t>
          </a:r>
        </a:p>
      </dgm:t>
    </dgm:pt>
    <dgm:pt modelId="{3765DC6C-EF59-4D89-894E-88655B7AA254}" type="parTrans" cxnId="{2C97BA9E-24B5-4FFA-8AE8-C47D6A512FBE}">
      <dgm:prSet/>
      <dgm:spPr/>
      <dgm:t>
        <a:bodyPr/>
        <a:lstStyle/>
        <a:p>
          <a:endParaRPr lang="en-US"/>
        </a:p>
      </dgm:t>
    </dgm:pt>
    <dgm:pt modelId="{4DC2197D-6F54-4DFD-883B-366519671208}" type="sibTrans" cxnId="{2C97BA9E-24B5-4FFA-8AE8-C47D6A512FBE}">
      <dgm:prSet/>
      <dgm:spPr/>
      <dgm:t>
        <a:bodyPr/>
        <a:lstStyle/>
        <a:p>
          <a:endParaRPr lang="en-US"/>
        </a:p>
      </dgm:t>
    </dgm:pt>
    <dgm:pt modelId="{694C2F09-6EB0-43C6-8703-BE0EBFB6BE84}">
      <dgm:prSet/>
      <dgm:spPr/>
      <dgm:t>
        <a:bodyPr/>
        <a:lstStyle/>
        <a:p>
          <a:r>
            <a:rPr lang="en-US" dirty="0"/>
            <a:t>Loss</a:t>
          </a:r>
          <a:r>
            <a:rPr lang="en-US" baseline="0" dirty="0"/>
            <a:t> of money</a:t>
          </a:r>
          <a:endParaRPr lang="en-US" dirty="0"/>
        </a:p>
      </dgm:t>
    </dgm:pt>
    <dgm:pt modelId="{4F441506-FE4D-40E6-80EF-A242DE4D7A6E}" type="parTrans" cxnId="{E8DADA66-C52E-4FDE-9CC5-360CF7C0E3F6}">
      <dgm:prSet/>
      <dgm:spPr/>
      <dgm:t>
        <a:bodyPr/>
        <a:lstStyle/>
        <a:p>
          <a:endParaRPr lang="en-US"/>
        </a:p>
      </dgm:t>
    </dgm:pt>
    <dgm:pt modelId="{BE581D28-586F-484D-B97A-EE010BBD06EB}" type="sibTrans" cxnId="{E8DADA66-C52E-4FDE-9CC5-360CF7C0E3F6}">
      <dgm:prSet/>
      <dgm:spPr/>
      <dgm:t>
        <a:bodyPr/>
        <a:lstStyle/>
        <a:p>
          <a:endParaRPr lang="en-US"/>
        </a:p>
      </dgm:t>
    </dgm:pt>
    <dgm:pt modelId="{D1A2BF5B-FA30-4512-83FD-5E917844C703}">
      <dgm:prSet/>
      <dgm:spPr/>
      <dgm:t>
        <a:bodyPr/>
        <a:lstStyle/>
        <a:p>
          <a:r>
            <a:rPr lang="en-US" dirty="0"/>
            <a:t>Payment for ransomware</a:t>
          </a:r>
        </a:p>
      </dgm:t>
    </dgm:pt>
    <dgm:pt modelId="{9FED7AE0-D4BE-482A-BCA5-0A2E01DF5112}" type="parTrans" cxnId="{AF353651-8757-45C5-B80D-3EC0F3D58283}">
      <dgm:prSet/>
      <dgm:spPr/>
      <dgm:t>
        <a:bodyPr/>
        <a:lstStyle/>
        <a:p>
          <a:endParaRPr lang="en-US"/>
        </a:p>
      </dgm:t>
    </dgm:pt>
    <dgm:pt modelId="{9D88979B-22C4-493A-98A2-A2D5B22CEC80}" type="sibTrans" cxnId="{AF353651-8757-45C5-B80D-3EC0F3D58283}">
      <dgm:prSet/>
      <dgm:spPr/>
      <dgm:t>
        <a:bodyPr/>
        <a:lstStyle/>
        <a:p>
          <a:endParaRPr lang="en-US"/>
        </a:p>
      </dgm:t>
    </dgm:pt>
    <dgm:pt modelId="{EF0CDDD6-675D-44F8-893D-891FDCA00B4E}">
      <dgm:prSet/>
      <dgm:spPr/>
      <dgm:t>
        <a:bodyPr/>
        <a:lstStyle/>
        <a:p>
          <a:r>
            <a:rPr lang="en-US" dirty="0"/>
            <a:t>Lose customers</a:t>
          </a:r>
        </a:p>
      </dgm:t>
    </dgm:pt>
    <dgm:pt modelId="{2C0E704F-1014-4883-A208-033748B50217}" type="parTrans" cxnId="{E8D82A19-D9BB-4B0F-A607-C55F8615B329}">
      <dgm:prSet/>
      <dgm:spPr/>
      <dgm:t>
        <a:bodyPr/>
        <a:lstStyle/>
        <a:p>
          <a:endParaRPr lang="en-US"/>
        </a:p>
      </dgm:t>
    </dgm:pt>
    <dgm:pt modelId="{5AC73D10-0FDA-435E-8B43-DB6154E53E6B}" type="sibTrans" cxnId="{E8D82A19-D9BB-4B0F-A607-C55F8615B329}">
      <dgm:prSet/>
      <dgm:spPr/>
      <dgm:t>
        <a:bodyPr/>
        <a:lstStyle/>
        <a:p>
          <a:endParaRPr lang="en-US"/>
        </a:p>
      </dgm:t>
    </dgm:pt>
    <dgm:pt modelId="{CFC0F14D-8EC9-464D-B991-D47EC6F790E7}">
      <dgm:prSet/>
      <dgm:spPr/>
      <dgm:t>
        <a:bodyPr/>
        <a:lstStyle/>
        <a:p>
          <a:r>
            <a:rPr lang="en-US" dirty="0"/>
            <a:t>Downtime</a:t>
          </a:r>
        </a:p>
      </dgm:t>
    </dgm:pt>
    <dgm:pt modelId="{208C23D0-9C6F-4090-BB7C-E9C4954DBC96}" type="parTrans" cxnId="{6E341565-58AE-49A1-9656-7157DB85EE7F}">
      <dgm:prSet/>
      <dgm:spPr/>
      <dgm:t>
        <a:bodyPr/>
        <a:lstStyle/>
        <a:p>
          <a:endParaRPr lang="en-US"/>
        </a:p>
      </dgm:t>
    </dgm:pt>
    <dgm:pt modelId="{EB467496-CDC6-4FAB-8890-FB5BC8CC8B6E}" type="sibTrans" cxnId="{6E341565-58AE-49A1-9656-7157DB85EE7F}">
      <dgm:prSet/>
      <dgm:spPr/>
      <dgm:t>
        <a:bodyPr/>
        <a:lstStyle/>
        <a:p>
          <a:endParaRPr lang="en-US"/>
        </a:p>
      </dgm:t>
    </dgm:pt>
    <dgm:pt modelId="{F6852C7C-C463-410A-81D7-9B16680ED961}">
      <dgm:prSet/>
      <dgm:spPr/>
      <dgm:t>
        <a:bodyPr/>
        <a:lstStyle/>
        <a:p>
          <a:r>
            <a:rPr lang="en-US" dirty="0"/>
            <a:t>Personal information</a:t>
          </a:r>
        </a:p>
      </dgm:t>
    </dgm:pt>
    <dgm:pt modelId="{4D640FBC-8F4D-4611-A469-EB61704BE926}" type="parTrans" cxnId="{78BFB35B-8B91-437A-861B-AF3BEB73F370}">
      <dgm:prSet/>
      <dgm:spPr/>
      <dgm:t>
        <a:bodyPr/>
        <a:lstStyle/>
        <a:p>
          <a:endParaRPr lang="en-US"/>
        </a:p>
      </dgm:t>
    </dgm:pt>
    <dgm:pt modelId="{FFCD7138-2B8B-4B8B-9A60-9E5E57828C4B}" type="sibTrans" cxnId="{78BFB35B-8B91-437A-861B-AF3BEB73F370}">
      <dgm:prSet/>
      <dgm:spPr/>
      <dgm:t>
        <a:bodyPr/>
        <a:lstStyle/>
        <a:p>
          <a:endParaRPr lang="en-US"/>
        </a:p>
      </dgm:t>
    </dgm:pt>
    <dgm:pt modelId="{D7080AD2-BAE7-48F6-B2D3-098D19CCBB72}" type="pres">
      <dgm:prSet presAssocID="{65AD9968-468A-4DF0-8439-B0225F36203F}" presName="linear" presStyleCnt="0">
        <dgm:presLayoutVars>
          <dgm:animLvl val="lvl"/>
          <dgm:resizeHandles val="exact"/>
        </dgm:presLayoutVars>
      </dgm:prSet>
      <dgm:spPr/>
    </dgm:pt>
    <dgm:pt modelId="{B92AB112-CA48-46A1-BCA9-0F11B107B8AA}" type="pres">
      <dgm:prSet presAssocID="{A5FF67DE-0441-4F39-8586-BC1B26F8C715}" presName="parentText" presStyleLbl="node1" presStyleIdx="0" presStyleCnt="2" custLinFactNeighborX="14182" custLinFactNeighborY="-13288">
        <dgm:presLayoutVars>
          <dgm:chMax val="0"/>
          <dgm:bulletEnabled val="1"/>
        </dgm:presLayoutVars>
      </dgm:prSet>
      <dgm:spPr/>
    </dgm:pt>
    <dgm:pt modelId="{3A4EF107-F21D-46D4-8E56-9FB7C05FC5B0}" type="pres">
      <dgm:prSet presAssocID="{A5FF67DE-0441-4F39-8586-BC1B26F8C715}" presName="childText" presStyleLbl="revTx" presStyleIdx="0" presStyleCnt="2">
        <dgm:presLayoutVars>
          <dgm:bulletEnabled val="1"/>
        </dgm:presLayoutVars>
      </dgm:prSet>
      <dgm:spPr/>
    </dgm:pt>
    <dgm:pt modelId="{D54CC1CA-0186-4B76-8D7F-BA3C1AA3DF57}" type="pres">
      <dgm:prSet presAssocID="{694C2F09-6EB0-43C6-8703-BE0EBFB6BE8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C9097F-608B-43A4-BADD-AFA0A43B148D}" type="pres">
      <dgm:prSet presAssocID="{694C2F09-6EB0-43C6-8703-BE0EBFB6BE8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602DF17-A079-41F0-8827-5C3A8CD5191E}" type="presOf" srcId="{65AD9968-468A-4DF0-8439-B0225F36203F}" destId="{D7080AD2-BAE7-48F6-B2D3-098D19CCBB72}" srcOrd="0" destOrd="0" presId="urn:microsoft.com/office/officeart/2005/8/layout/vList2"/>
    <dgm:cxn modelId="{E8D82A19-D9BB-4B0F-A607-C55F8615B329}" srcId="{694C2F09-6EB0-43C6-8703-BE0EBFB6BE84}" destId="{EF0CDDD6-675D-44F8-893D-891FDCA00B4E}" srcOrd="1" destOrd="0" parTransId="{2C0E704F-1014-4883-A208-033748B50217}" sibTransId="{5AC73D10-0FDA-435E-8B43-DB6154E53E6B}"/>
    <dgm:cxn modelId="{C5FA8B39-ECDD-4692-98C5-F06DD3985962}" type="presOf" srcId="{D1A2BF5B-FA30-4512-83FD-5E917844C703}" destId="{BEC9097F-608B-43A4-BADD-AFA0A43B148D}" srcOrd="0" destOrd="0" presId="urn:microsoft.com/office/officeart/2005/8/layout/vList2"/>
    <dgm:cxn modelId="{78BFB35B-8B91-437A-861B-AF3BEB73F370}" srcId="{A5FF67DE-0441-4F39-8586-BC1B26F8C715}" destId="{F6852C7C-C463-410A-81D7-9B16680ED961}" srcOrd="1" destOrd="0" parTransId="{4D640FBC-8F4D-4611-A469-EB61704BE926}" sibTransId="{FFCD7138-2B8B-4B8B-9A60-9E5E57828C4B}"/>
    <dgm:cxn modelId="{80DB0064-8E25-4FC7-8E18-548A1958D74F}" type="presOf" srcId="{A5FF67DE-0441-4F39-8586-BC1B26F8C715}" destId="{B92AB112-CA48-46A1-BCA9-0F11B107B8AA}" srcOrd="0" destOrd="0" presId="urn:microsoft.com/office/officeart/2005/8/layout/vList2"/>
    <dgm:cxn modelId="{6E341565-58AE-49A1-9656-7157DB85EE7F}" srcId="{694C2F09-6EB0-43C6-8703-BE0EBFB6BE84}" destId="{CFC0F14D-8EC9-464D-B991-D47EC6F790E7}" srcOrd="2" destOrd="0" parTransId="{208C23D0-9C6F-4090-BB7C-E9C4954DBC96}" sibTransId="{EB467496-CDC6-4FAB-8890-FB5BC8CC8B6E}"/>
    <dgm:cxn modelId="{E8DADA66-C52E-4FDE-9CC5-360CF7C0E3F6}" srcId="{65AD9968-468A-4DF0-8439-B0225F36203F}" destId="{694C2F09-6EB0-43C6-8703-BE0EBFB6BE84}" srcOrd="1" destOrd="0" parTransId="{4F441506-FE4D-40E6-80EF-A242DE4D7A6E}" sibTransId="{BE581D28-586F-484D-B97A-EE010BBD06EB}"/>
    <dgm:cxn modelId="{706C8970-62F3-4941-834B-7EF24CA19CE2}" type="presOf" srcId="{694C2F09-6EB0-43C6-8703-BE0EBFB6BE84}" destId="{D54CC1CA-0186-4B76-8D7F-BA3C1AA3DF57}" srcOrd="0" destOrd="0" presId="urn:microsoft.com/office/officeart/2005/8/layout/vList2"/>
    <dgm:cxn modelId="{AF353651-8757-45C5-B80D-3EC0F3D58283}" srcId="{694C2F09-6EB0-43C6-8703-BE0EBFB6BE84}" destId="{D1A2BF5B-FA30-4512-83FD-5E917844C703}" srcOrd="0" destOrd="0" parTransId="{9FED7AE0-D4BE-482A-BCA5-0A2E01DF5112}" sibTransId="{9D88979B-22C4-493A-98A2-A2D5B22CEC80}"/>
    <dgm:cxn modelId="{477A5A80-3648-459E-B93B-8C6A0EC9104F}" type="presOf" srcId="{72A10F31-C8EE-4AAE-AD29-FC49DDDEB1AF}" destId="{3A4EF107-F21D-46D4-8E56-9FB7C05FC5B0}" srcOrd="0" destOrd="0" presId="urn:microsoft.com/office/officeart/2005/8/layout/vList2"/>
    <dgm:cxn modelId="{2C97BA9E-24B5-4FFA-8AE8-C47D6A512FBE}" srcId="{A5FF67DE-0441-4F39-8586-BC1B26F8C715}" destId="{72A10F31-C8EE-4AAE-AD29-FC49DDDEB1AF}" srcOrd="0" destOrd="0" parTransId="{3765DC6C-EF59-4D89-894E-88655B7AA254}" sibTransId="{4DC2197D-6F54-4DFD-883B-366519671208}"/>
    <dgm:cxn modelId="{64AB6FB5-8909-4D90-86E2-300B80A8BA41}" type="presOf" srcId="{EF0CDDD6-675D-44F8-893D-891FDCA00B4E}" destId="{BEC9097F-608B-43A4-BADD-AFA0A43B148D}" srcOrd="0" destOrd="1" presId="urn:microsoft.com/office/officeart/2005/8/layout/vList2"/>
    <dgm:cxn modelId="{EEB5BDB6-11E9-444D-BB2A-CFA3180F958C}" type="presOf" srcId="{F6852C7C-C463-410A-81D7-9B16680ED961}" destId="{3A4EF107-F21D-46D4-8E56-9FB7C05FC5B0}" srcOrd="0" destOrd="1" presId="urn:microsoft.com/office/officeart/2005/8/layout/vList2"/>
    <dgm:cxn modelId="{01C364CF-C60F-42C3-AB92-30AF263AE0D6}" srcId="{65AD9968-468A-4DF0-8439-B0225F36203F}" destId="{A5FF67DE-0441-4F39-8586-BC1B26F8C715}" srcOrd="0" destOrd="0" parTransId="{613EBBE8-841F-40D6-8306-1CD3E4F8C499}" sibTransId="{FD743D7F-BADC-4AFE-99DA-6A74A1385B2D}"/>
    <dgm:cxn modelId="{EA6C45D9-7C9A-4C07-854E-ECB320C738C0}" type="presOf" srcId="{CFC0F14D-8EC9-464D-B991-D47EC6F790E7}" destId="{BEC9097F-608B-43A4-BADD-AFA0A43B148D}" srcOrd="0" destOrd="2" presId="urn:microsoft.com/office/officeart/2005/8/layout/vList2"/>
    <dgm:cxn modelId="{184B9E31-CC6B-4220-843D-C858D52E3C67}" type="presParOf" srcId="{D7080AD2-BAE7-48F6-B2D3-098D19CCBB72}" destId="{B92AB112-CA48-46A1-BCA9-0F11B107B8AA}" srcOrd="0" destOrd="0" presId="urn:microsoft.com/office/officeart/2005/8/layout/vList2"/>
    <dgm:cxn modelId="{A95EEB31-0BAD-4C1F-ADBE-CCC2CC7193DB}" type="presParOf" srcId="{D7080AD2-BAE7-48F6-B2D3-098D19CCBB72}" destId="{3A4EF107-F21D-46D4-8E56-9FB7C05FC5B0}" srcOrd="1" destOrd="0" presId="urn:microsoft.com/office/officeart/2005/8/layout/vList2"/>
    <dgm:cxn modelId="{BD139D74-D866-4022-BD53-1EF8BCE785F0}" type="presParOf" srcId="{D7080AD2-BAE7-48F6-B2D3-098D19CCBB72}" destId="{D54CC1CA-0186-4B76-8D7F-BA3C1AA3DF57}" srcOrd="2" destOrd="0" presId="urn:microsoft.com/office/officeart/2005/8/layout/vList2"/>
    <dgm:cxn modelId="{F09272E4-75E1-4419-9138-8C52F6915A5F}" type="presParOf" srcId="{D7080AD2-BAE7-48F6-B2D3-098D19CCBB72}" destId="{BEC9097F-608B-43A4-BADD-AFA0A43B148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AE176-30BC-4C2D-8903-C65FF40D34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6D2EDE-8E25-4FA3-B52E-CBF0F563F20B}">
      <dgm:prSet/>
      <dgm:spPr/>
      <dgm:t>
        <a:bodyPr/>
        <a:lstStyle/>
        <a:p>
          <a:r>
            <a:rPr lang="en-US"/>
            <a:t>Topic chosen</a:t>
          </a:r>
        </a:p>
      </dgm:t>
    </dgm:pt>
    <dgm:pt modelId="{DB223D6A-9C11-482F-A6D2-D02D1C1582D4}" type="parTrans" cxnId="{02E222B9-7438-4642-9E3C-1B3A346A3C76}">
      <dgm:prSet/>
      <dgm:spPr/>
      <dgm:t>
        <a:bodyPr/>
        <a:lstStyle/>
        <a:p>
          <a:endParaRPr lang="en-US"/>
        </a:p>
      </dgm:t>
    </dgm:pt>
    <dgm:pt modelId="{3F1358B2-9A1D-4145-B58F-713001B255E8}" type="sibTrans" cxnId="{02E222B9-7438-4642-9E3C-1B3A346A3C76}">
      <dgm:prSet/>
      <dgm:spPr/>
      <dgm:t>
        <a:bodyPr/>
        <a:lstStyle/>
        <a:p>
          <a:endParaRPr lang="en-US"/>
        </a:p>
      </dgm:t>
    </dgm:pt>
    <dgm:pt modelId="{3310DDE3-23D8-4205-BAB5-50A360D9AB29}">
      <dgm:prSet/>
      <dgm:spPr/>
      <dgm:t>
        <a:bodyPr/>
        <a:lstStyle/>
        <a:p>
          <a:r>
            <a:rPr lang="en-US" dirty="0"/>
            <a:t>Introduction  &amp; Abstract for Research Paper</a:t>
          </a:r>
        </a:p>
      </dgm:t>
    </dgm:pt>
    <dgm:pt modelId="{9605E8DD-3DFC-4FB1-91E0-878D79D7EAC6}" type="parTrans" cxnId="{0F1D5193-4087-4D0F-87C2-F4039BD86391}">
      <dgm:prSet/>
      <dgm:spPr/>
      <dgm:t>
        <a:bodyPr/>
        <a:lstStyle/>
        <a:p>
          <a:endParaRPr lang="en-US"/>
        </a:p>
      </dgm:t>
    </dgm:pt>
    <dgm:pt modelId="{7D54E8E7-0570-4CE5-A2A4-479B70FD9674}" type="sibTrans" cxnId="{0F1D5193-4087-4D0F-87C2-F4039BD86391}">
      <dgm:prSet/>
      <dgm:spPr/>
      <dgm:t>
        <a:bodyPr/>
        <a:lstStyle/>
        <a:p>
          <a:endParaRPr lang="en-US"/>
        </a:p>
      </dgm:t>
    </dgm:pt>
    <dgm:pt modelId="{A6E9BB40-9EB4-4143-82D4-1081CC368D03}">
      <dgm:prSet/>
      <dgm:spPr/>
      <dgm:t>
        <a:bodyPr/>
        <a:lstStyle/>
        <a:p>
          <a:r>
            <a:rPr lang="en-US"/>
            <a:t>Began Research</a:t>
          </a:r>
        </a:p>
      </dgm:t>
    </dgm:pt>
    <dgm:pt modelId="{72B982C4-397B-4DAF-82F3-A3D087CD176D}" type="parTrans" cxnId="{65A5E6CE-F023-43D9-88E6-180F6BAC3226}">
      <dgm:prSet/>
      <dgm:spPr/>
      <dgm:t>
        <a:bodyPr/>
        <a:lstStyle/>
        <a:p>
          <a:endParaRPr lang="en-US"/>
        </a:p>
      </dgm:t>
    </dgm:pt>
    <dgm:pt modelId="{4BF1EF76-88D3-4746-8326-FD18A7F45071}" type="sibTrans" cxnId="{65A5E6CE-F023-43D9-88E6-180F6BAC3226}">
      <dgm:prSet/>
      <dgm:spPr/>
      <dgm:t>
        <a:bodyPr/>
        <a:lstStyle/>
        <a:p>
          <a:endParaRPr lang="en-US"/>
        </a:p>
      </dgm:t>
    </dgm:pt>
    <dgm:pt modelId="{E932C3A7-E9ED-45D9-93FB-87347CF2D2BB}">
      <dgm:prSet/>
      <dgm:spPr/>
      <dgm:t>
        <a:bodyPr/>
        <a:lstStyle/>
        <a:p>
          <a:endParaRPr lang="en-US" dirty="0"/>
        </a:p>
      </dgm:t>
    </dgm:pt>
    <dgm:pt modelId="{9747FEA0-B5A9-45B2-84C8-3477B12D27E5}" type="parTrans" cxnId="{507B12E1-E44A-43DE-B659-7BD27AA2D080}">
      <dgm:prSet/>
      <dgm:spPr/>
      <dgm:t>
        <a:bodyPr/>
        <a:lstStyle/>
        <a:p>
          <a:endParaRPr lang="en-US"/>
        </a:p>
      </dgm:t>
    </dgm:pt>
    <dgm:pt modelId="{B1B317CF-4AF7-4E71-92F4-64DDA15DECCF}" type="sibTrans" cxnId="{507B12E1-E44A-43DE-B659-7BD27AA2D080}">
      <dgm:prSet/>
      <dgm:spPr/>
      <dgm:t>
        <a:bodyPr/>
        <a:lstStyle/>
        <a:p>
          <a:endParaRPr lang="en-US"/>
        </a:p>
      </dgm:t>
    </dgm:pt>
    <dgm:pt modelId="{F729986B-3967-4B8A-99C4-A23059E5693D}">
      <dgm:prSet/>
      <dgm:spPr/>
      <dgm:t>
        <a:bodyPr/>
        <a:lstStyle/>
        <a:p>
          <a:r>
            <a:rPr lang="en-US" dirty="0"/>
            <a:t>Midterm Presentation</a:t>
          </a:r>
        </a:p>
      </dgm:t>
    </dgm:pt>
    <dgm:pt modelId="{AEDB72E7-CE92-4C9B-B2A8-1C38E140C683}" type="parTrans" cxnId="{EC743AF1-7995-440B-AAEB-ECFA505747C7}">
      <dgm:prSet/>
      <dgm:spPr/>
      <dgm:t>
        <a:bodyPr/>
        <a:lstStyle/>
        <a:p>
          <a:endParaRPr lang="en-US"/>
        </a:p>
      </dgm:t>
    </dgm:pt>
    <dgm:pt modelId="{D20BA9F6-F43D-4320-AE75-B6794B9137B4}" type="sibTrans" cxnId="{EC743AF1-7995-440B-AAEB-ECFA505747C7}">
      <dgm:prSet/>
      <dgm:spPr/>
      <dgm:t>
        <a:bodyPr/>
        <a:lstStyle/>
        <a:p>
          <a:endParaRPr lang="en-US"/>
        </a:p>
      </dgm:t>
    </dgm:pt>
    <dgm:pt modelId="{8498ADEF-55D3-4828-AE7C-679D42D59C6F}" type="pres">
      <dgm:prSet presAssocID="{7FBAE176-30BC-4C2D-8903-C65FF40D34F5}" presName="linear" presStyleCnt="0">
        <dgm:presLayoutVars>
          <dgm:animLvl val="lvl"/>
          <dgm:resizeHandles val="exact"/>
        </dgm:presLayoutVars>
      </dgm:prSet>
      <dgm:spPr/>
    </dgm:pt>
    <dgm:pt modelId="{3B825427-805A-4DA7-9490-75A3921DB097}" type="pres">
      <dgm:prSet presAssocID="{266D2EDE-8E25-4FA3-B52E-CBF0F563F2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B5F794-F4E6-41FB-90EB-65C0891C7398}" type="pres">
      <dgm:prSet presAssocID="{3F1358B2-9A1D-4145-B58F-713001B255E8}" presName="spacer" presStyleCnt="0"/>
      <dgm:spPr/>
    </dgm:pt>
    <dgm:pt modelId="{DDC99D01-042D-44E5-8C90-4A103A7D8C68}" type="pres">
      <dgm:prSet presAssocID="{3310DDE3-23D8-4205-BAB5-50A360D9AB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152C3F-6470-400C-8C8B-305DF68758AB}" type="pres">
      <dgm:prSet presAssocID="{7D54E8E7-0570-4CE5-A2A4-479B70FD9674}" presName="spacer" presStyleCnt="0"/>
      <dgm:spPr/>
    </dgm:pt>
    <dgm:pt modelId="{B2BF61CE-9699-417D-A8E2-E357F9E26A3B}" type="pres">
      <dgm:prSet presAssocID="{A6E9BB40-9EB4-4143-82D4-1081CC368D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BC9DBA-F78D-45E9-96FA-CF888FD929ED}" type="pres">
      <dgm:prSet presAssocID="{A6E9BB40-9EB4-4143-82D4-1081CC368D03}" presName="childText" presStyleLbl="revTx" presStyleIdx="0" presStyleCnt="1">
        <dgm:presLayoutVars>
          <dgm:bulletEnabled val="1"/>
        </dgm:presLayoutVars>
      </dgm:prSet>
      <dgm:spPr/>
    </dgm:pt>
    <dgm:pt modelId="{FFAE0945-F3FE-4F93-B41E-9DD599B6600C}" type="pres">
      <dgm:prSet presAssocID="{F729986B-3967-4B8A-99C4-A23059E5693D}" presName="parentText" presStyleLbl="node1" presStyleIdx="3" presStyleCnt="4" custLinFactNeighborX="-700" custLinFactNeighborY="-91834">
        <dgm:presLayoutVars>
          <dgm:chMax val="0"/>
          <dgm:bulletEnabled val="1"/>
        </dgm:presLayoutVars>
      </dgm:prSet>
      <dgm:spPr/>
    </dgm:pt>
  </dgm:ptLst>
  <dgm:cxnLst>
    <dgm:cxn modelId="{01E09D26-8F0A-45ED-9087-020BDFA3603B}" type="presOf" srcId="{A6E9BB40-9EB4-4143-82D4-1081CC368D03}" destId="{B2BF61CE-9699-417D-A8E2-E357F9E26A3B}" srcOrd="0" destOrd="0" presId="urn:microsoft.com/office/officeart/2005/8/layout/vList2"/>
    <dgm:cxn modelId="{1A37843C-F311-48F1-959C-B589E6B1DCD3}" type="presOf" srcId="{E932C3A7-E9ED-45D9-93FB-87347CF2D2BB}" destId="{92BC9DBA-F78D-45E9-96FA-CF888FD929ED}" srcOrd="0" destOrd="0" presId="urn:microsoft.com/office/officeart/2005/8/layout/vList2"/>
    <dgm:cxn modelId="{008A3C40-11B4-4A8B-81A2-31ABE4DBC002}" type="presOf" srcId="{7FBAE176-30BC-4C2D-8903-C65FF40D34F5}" destId="{8498ADEF-55D3-4828-AE7C-679D42D59C6F}" srcOrd="0" destOrd="0" presId="urn:microsoft.com/office/officeart/2005/8/layout/vList2"/>
    <dgm:cxn modelId="{0F1D5193-4087-4D0F-87C2-F4039BD86391}" srcId="{7FBAE176-30BC-4C2D-8903-C65FF40D34F5}" destId="{3310DDE3-23D8-4205-BAB5-50A360D9AB29}" srcOrd="1" destOrd="0" parTransId="{9605E8DD-3DFC-4FB1-91E0-878D79D7EAC6}" sibTransId="{7D54E8E7-0570-4CE5-A2A4-479B70FD9674}"/>
    <dgm:cxn modelId="{A6345F9C-7985-4D85-A3B0-9E6F5C4DFB99}" type="presOf" srcId="{F729986B-3967-4B8A-99C4-A23059E5693D}" destId="{FFAE0945-F3FE-4F93-B41E-9DD599B6600C}" srcOrd="0" destOrd="0" presId="urn:microsoft.com/office/officeart/2005/8/layout/vList2"/>
    <dgm:cxn modelId="{02E222B9-7438-4642-9E3C-1B3A346A3C76}" srcId="{7FBAE176-30BC-4C2D-8903-C65FF40D34F5}" destId="{266D2EDE-8E25-4FA3-B52E-CBF0F563F20B}" srcOrd="0" destOrd="0" parTransId="{DB223D6A-9C11-482F-A6D2-D02D1C1582D4}" sibTransId="{3F1358B2-9A1D-4145-B58F-713001B255E8}"/>
    <dgm:cxn modelId="{935506C9-7442-4125-A728-6FF93091FA00}" type="presOf" srcId="{3310DDE3-23D8-4205-BAB5-50A360D9AB29}" destId="{DDC99D01-042D-44E5-8C90-4A103A7D8C68}" srcOrd="0" destOrd="0" presId="urn:microsoft.com/office/officeart/2005/8/layout/vList2"/>
    <dgm:cxn modelId="{65A5E6CE-F023-43D9-88E6-180F6BAC3226}" srcId="{7FBAE176-30BC-4C2D-8903-C65FF40D34F5}" destId="{A6E9BB40-9EB4-4143-82D4-1081CC368D03}" srcOrd="2" destOrd="0" parTransId="{72B982C4-397B-4DAF-82F3-A3D087CD176D}" sibTransId="{4BF1EF76-88D3-4746-8326-FD18A7F45071}"/>
    <dgm:cxn modelId="{507B12E1-E44A-43DE-B659-7BD27AA2D080}" srcId="{A6E9BB40-9EB4-4143-82D4-1081CC368D03}" destId="{E932C3A7-E9ED-45D9-93FB-87347CF2D2BB}" srcOrd="0" destOrd="0" parTransId="{9747FEA0-B5A9-45B2-84C8-3477B12D27E5}" sibTransId="{B1B317CF-4AF7-4E71-92F4-64DDA15DECCF}"/>
    <dgm:cxn modelId="{D1586CE8-8D75-4EF7-9B15-43CAA5F05973}" type="presOf" srcId="{266D2EDE-8E25-4FA3-B52E-CBF0F563F20B}" destId="{3B825427-805A-4DA7-9490-75A3921DB097}" srcOrd="0" destOrd="0" presId="urn:microsoft.com/office/officeart/2005/8/layout/vList2"/>
    <dgm:cxn modelId="{EC743AF1-7995-440B-AAEB-ECFA505747C7}" srcId="{7FBAE176-30BC-4C2D-8903-C65FF40D34F5}" destId="{F729986B-3967-4B8A-99C4-A23059E5693D}" srcOrd="3" destOrd="0" parTransId="{AEDB72E7-CE92-4C9B-B2A8-1C38E140C683}" sibTransId="{D20BA9F6-F43D-4320-AE75-B6794B9137B4}"/>
    <dgm:cxn modelId="{60F51080-D180-497B-A3DC-52D43E09CD6F}" type="presParOf" srcId="{8498ADEF-55D3-4828-AE7C-679D42D59C6F}" destId="{3B825427-805A-4DA7-9490-75A3921DB097}" srcOrd="0" destOrd="0" presId="urn:microsoft.com/office/officeart/2005/8/layout/vList2"/>
    <dgm:cxn modelId="{095C9D94-1B4B-49AD-810C-8178079E40C7}" type="presParOf" srcId="{8498ADEF-55D3-4828-AE7C-679D42D59C6F}" destId="{29B5F794-F4E6-41FB-90EB-65C0891C7398}" srcOrd="1" destOrd="0" presId="urn:microsoft.com/office/officeart/2005/8/layout/vList2"/>
    <dgm:cxn modelId="{35555258-EBC9-46C4-BAB0-DE91644EED98}" type="presParOf" srcId="{8498ADEF-55D3-4828-AE7C-679D42D59C6F}" destId="{DDC99D01-042D-44E5-8C90-4A103A7D8C68}" srcOrd="2" destOrd="0" presId="urn:microsoft.com/office/officeart/2005/8/layout/vList2"/>
    <dgm:cxn modelId="{9851B81E-1B46-44E5-B41E-D7739E752749}" type="presParOf" srcId="{8498ADEF-55D3-4828-AE7C-679D42D59C6F}" destId="{31152C3F-6470-400C-8C8B-305DF68758AB}" srcOrd="3" destOrd="0" presId="urn:microsoft.com/office/officeart/2005/8/layout/vList2"/>
    <dgm:cxn modelId="{4249DA5A-0F42-4F31-A7E9-0A0FC4155AEF}" type="presParOf" srcId="{8498ADEF-55D3-4828-AE7C-679D42D59C6F}" destId="{B2BF61CE-9699-417D-A8E2-E357F9E26A3B}" srcOrd="4" destOrd="0" presId="urn:microsoft.com/office/officeart/2005/8/layout/vList2"/>
    <dgm:cxn modelId="{F1D08EAA-C1C8-467F-8456-59B67A5A6E46}" type="presParOf" srcId="{8498ADEF-55D3-4828-AE7C-679D42D59C6F}" destId="{92BC9DBA-F78D-45E9-96FA-CF888FD929ED}" srcOrd="5" destOrd="0" presId="urn:microsoft.com/office/officeart/2005/8/layout/vList2"/>
    <dgm:cxn modelId="{75398FF1-564A-4E3E-AD14-8DB436C468B5}" type="presParOf" srcId="{8498ADEF-55D3-4828-AE7C-679D42D59C6F}" destId="{FFAE0945-F3FE-4F93-B41E-9DD599B660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96B0FD-6A9F-46D2-8E5E-612932F2C8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DA56BF-EBA8-4EE6-88C6-D1D937A768F4}">
      <dgm:prSet/>
      <dgm:spPr/>
      <dgm:t>
        <a:bodyPr/>
        <a:lstStyle/>
        <a:p>
          <a:r>
            <a:rPr lang="en-US" dirty="0"/>
            <a:t>Look into well known attacks related to Information Security.</a:t>
          </a:r>
        </a:p>
      </dgm:t>
    </dgm:pt>
    <dgm:pt modelId="{8D1D65E3-29AF-4B37-9C3E-EB1A80010FC5}" type="parTrans" cxnId="{17C59981-C8F2-4A79-BEE8-FE3DBA0E1DD7}">
      <dgm:prSet/>
      <dgm:spPr/>
      <dgm:t>
        <a:bodyPr/>
        <a:lstStyle/>
        <a:p>
          <a:endParaRPr lang="en-US"/>
        </a:p>
      </dgm:t>
    </dgm:pt>
    <dgm:pt modelId="{8426508F-93B5-4613-A356-643D6EC4C73D}" type="sibTrans" cxnId="{17C59981-C8F2-4A79-BEE8-FE3DBA0E1DD7}">
      <dgm:prSet/>
      <dgm:spPr/>
      <dgm:t>
        <a:bodyPr/>
        <a:lstStyle/>
        <a:p>
          <a:endParaRPr lang="en-US"/>
        </a:p>
      </dgm:t>
    </dgm:pt>
    <dgm:pt modelId="{9A496996-5045-41E3-96DA-915CF7863AED}">
      <dgm:prSet/>
      <dgm:spPr/>
      <dgm:t>
        <a:bodyPr/>
        <a:lstStyle/>
        <a:p>
          <a:r>
            <a:rPr lang="en-US" dirty="0"/>
            <a:t>How these attacks were successful and what can be learned from them.</a:t>
          </a:r>
        </a:p>
      </dgm:t>
    </dgm:pt>
    <dgm:pt modelId="{DE200713-4640-4E46-AE4E-B9890AD8F450}" type="parTrans" cxnId="{7CCA7BBD-BC66-4964-ACE8-1D34D202AC92}">
      <dgm:prSet/>
      <dgm:spPr/>
      <dgm:t>
        <a:bodyPr/>
        <a:lstStyle/>
        <a:p>
          <a:endParaRPr lang="en-US"/>
        </a:p>
      </dgm:t>
    </dgm:pt>
    <dgm:pt modelId="{5865AB07-D5B7-4B7A-A67B-BF8582041026}" type="sibTrans" cxnId="{7CCA7BBD-BC66-4964-ACE8-1D34D202AC92}">
      <dgm:prSet/>
      <dgm:spPr/>
      <dgm:t>
        <a:bodyPr/>
        <a:lstStyle/>
        <a:p>
          <a:endParaRPr lang="en-US"/>
        </a:p>
      </dgm:t>
    </dgm:pt>
    <dgm:pt modelId="{7D3FB7DD-9DF6-4FB3-B5D9-4501C733952D}">
      <dgm:prSet/>
      <dgm:spPr/>
      <dgm:t>
        <a:bodyPr/>
        <a:lstStyle/>
        <a:p>
          <a:r>
            <a:rPr lang="en-US" dirty="0"/>
            <a:t>What kind of threats are there?</a:t>
          </a:r>
        </a:p>
      </dgm:t>
    </dgm:pt>
    <dgm:pt modelId="{184CAFE3-56A4-4403-9868-1C130F8FD86F}" type="parTrans" cxnId="{C087184C-D2AE-4B8B-9349-B9D8D68E586C}">
      <dgm:prSet/>
      <dgm:spPr/>
      <dgm:t>
        <a:bodyPr/>
        <a:lstStyle/>
        <a:p>
          <a:endParaRPr lang="en-US"/>
        </a:p>
      </dgm:t>
    </dgm:pt>
    <dgm:pt modelId="{C669BD9E-176D-4ADE-BAA6-06FDC2A71131}" type="sibTrans" cxnId="{C087184C-D2AE-4B8B-9349-B9D8D68E586C}">
      <dgm:prSet/>
      <dgm:spPr/>
      <dgm:t>
        <a:bodyPr/>
        <a:lstStyle/>
        <a:p>
          <a:endParaRPr lang="en-US"/>
        </a:p>
      </dgm:t>
    </dgm:pt>
    <dgm:pt modelId="{FCB5CAC5-E553-42F4-A97C-60887BCB4812}">
      <dgm:prSet/>
      <dgm:spPr/>
      <dgm:t>
        <a:bodyPr/>
        <a:lstStyle/>
        <a:p>
          <a:r>
            <a:rPr lang="en-US"/>
            <a:t>Which are most prevalent today? </a:t>
          </a:r>
        </a:p>
      </dgm:t>
    </dgm:pt>
    <dgm:pt modelId="{D153863D-3DD3-4AF4-BADD-69BD28C90F23}" type="parTrans" cxnId="{F275EB93-77A6-4581-AE7E-FE33DAF8C33F}">
      <dgm:prSet/>
      <dgm:spPr/>
      <dgm:t>
        <a:bodyPr/>
        <a:lstStyle/>
        <a:p>
          <a:endParaRPr lang="en-US"/>
        </a:p>
      </dgm:t>
    </dgm:pt>
    <dgm:pt modelId="{6930E006-7540-431C-9759-9CBDD64836E9}" type="sibTrans" cxnId="{F275EB93-77A6-4581-AE7E-FE33DAF8C33F}">
      <dgm:prSet/>
      <dgm:spPr/>
      <dgm:t>
        <a:bodyPr/>
        <a:lstStyle/>
        <a:p>
          <a:endParaRPr lang="en-US"/>
        </a:p>
      </dgm:t>
    </dgm:pt>
    <dgm:pt modelId="{206BE20F-DFD5-4D89-9920-6A8FF0E4131B}">
      <dgm:prSet/>
      <dgm:spPr/>
      <dgm:t>
        <a:bodyPr/>
        <a:lstStyle/>
        <a:p>
          <a:r>
            <a:rPr lang="en-US"/>
            <a:t>Methods of mitigation.</a:t>
          </a:r>
        </a:p>
      </dgm:t>
    </dgm:pt>
    <dgm:pt modelId="{37156607-A022-4AD2-A5D2-45926C876A73}" type="parTrans" cxnId="{959660C9-DB87-493B-A2D4-271A6BDB948F}">
      <dgm:prSet/>
      <dgm:spPr/>
      <dgm:t>
        <a:bodyPr/>
        <a:lstStyle/>
        <a:p>
          <a:endParaRPr lang="en-US"/>
        </a:p>
      </dgm:t>
    </dgm:pt>
    <dgm:pt modelId="{34F5F69C-0213-489A-9843-8496AADBC0CF}" type="sibTrans" cxnId="{959660C9-DB87-493B-A2D4-271A6BDB948F}">
      <dgm:prSet/>
      <dgm:spPr/>
      <dgm:t>
        <a:bodyPr/>
        <a:lstStyle/>
        <a:p>
          <a:endParaRPr lang="en-US"/>
        </a:p>
      </dgm:t>
    </dgm:pt>
    <dgm:pt modelId="{4B07396F-6226-4A75-A6DA-818330B2D827}" type="pres">
      <dgm:prSet presAssocID="{BF96B0FD-6A9F-46D2-8E5E-612932F2C814}" presName="linear" presStyleCnt="0">
        <dgm:presLayoutVars>
          <dgm:animLvl val="lvl"/>
          <dgm:resizeHandles val="exact"/>
        </dgm:presLayoutVars>
      </dgm:prSet>
      <dgm:spPr/>
    </dgm:pt>
    <dgm:pt modelId="{64A766B5-7004-4E83-8FEF-57D1A620EE38}" type="pres">
      <dgm:prSet presAssocID="{CBDA56BF-EBA8-4EE6-88C6-D1D937A768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05B738-E28F-4C64-9A9D-1FF44512DAB3}" type="pres">
      <dgm:prSet presAssocID="{8426508F-93B5-4613-A356-643D6EC4C73D}" presName="spacer" presStyleCnt="0"/>
      <dgm:spPr/>
    </dgm:pt>
    <dgm:pt modelId="{C368E04C-DA29-418B-B7AA-CF85A7F76F72}" type="pres">
      <dgm:prSet presAssocID="{9A496996-5045-41E3-96DA-915CF7863A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F611E7-ED58-4AF8-9385-027C7EDBED93}" type="pres">
      <dgm:prSet presAssocID="{5865AB07-D5B7-4B7A-A67B-BF8582041026}" presName="spacer" presStyleCnt="0"/>
      <dgm:spPr/>
    </dgm:pt>
    <dgm:pt modelId="{C94497AC-80D9-437A-8678-61E713FDB2B4}" type="pres">
      <dgm:prSet presAssocID="{7D3FB7DD-9DF6-4FB3-B5D9-4501C73395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85718F-4A4F-4337-A8A4-29EA64AFBCDF}" type="pres">
      <dgm:prSet presAssocID="{C669BD9E-176D-4ADE-BAA6-06FDC2A71131}" presName="spacer" presStyleCnt="0"/>
      <dgm:spPr/>
    </dgm:pt>
    <dgm:pt modelId="{F096B190-1002-4828-8440-80743CD791BB}" type="pres">
      <dgm:prSet presAssocID="{FCB5CAC5-E553-42F4-A97C-60887BCB48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96B3A74-4984-4B5A-92BF-403B1E230A41}" type="pres">
      <dgm:prSet presAssocID="{6930E006-7540-431C-9759-9CBDD64836E9}" presName="spacer" presStyleCnt="0"/>
      <dgm:spPr/>
    </dgm:pt>
    <dgm:pt modelId="{5E0B6CE0-0099-4862-BA6B-F72455AD49E2}" type="pres">
      <dgm:prSet presAssocID="{206BE20F-DFD5-4D89-9920-6A8FF0E4131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885B25-7591-4DF9-9AC3-29A249C9AD80}" type="presOf" srcId="{CBDA56BF-EBA8-4EE6-88C6-D1D937A768F4}" destId="{64A766B5-7004-4E83-8FEF-57D1A620EE38}" srcOrd="0" destOrd="0" presId="urn:microsoft.com/office/officeart/2005/8/layout/vList2"/>
    <dgm:cxn modelId="{C087184C-D2AE-4B8B-9349-B9D8D68E586C}" srcId="{BF96B0FD-6A9F-46D2-8E5E-612932F2C814}" destId="{7D3FB7DD-9DF6-4FB3-B5D9-4501C733952D}" srcOrd="2" destOrd="0" parTransId="{184CAFE3-56A4-4403-9868-1C130F8FD86F}" sibTransId="{C669BD9E-176D-4ADE-BAA6-06FDC2A71131}"/>
    <dgm:cxn modelId="{82C8507D-5BEF-4FF8-B608-C281DA7D4A09}" type="presOf" srcId="{BF96B0FD-6A9F-46D2-8E5E-612932F2C814}" destId="{4B07396F-6226-4A75-A6DA-818330B2D827}" srcOrd="0" destOrd="0" presId="urn:microsoft.com/office/officeart/2005/8/layout/vList2"/>
    <dgm:cxn modelId="{17C59981-C8F2-4A79-BEE8-FE3DBA0E1DD7}" srcId="{BF96B0FD-6A9F-46D2-8E5E-612932F2C814}" destId="{CBDA56BF-EBA8-4EE6-88C6-D1D937A768F4}" srcOrd="0" destOrd="0" parTransId="{8D1D65E3-29AF-4B37-9C3E-EB1A80010FC5}" sibTransId="{8426508F-93B5-4613-A356-643D6EC4C73D}"/>
    <dgm:cxn modelId="{F275EB93-77A6-4581-AE7E-FE33DAF8C33F}" srcId="{BF96B0FD-6A9F-46D2-8E5E-612932F2C814}" destId="{FCB5CAC5-E553-42F4-A97C-60887BCB4812}" srcOrd="3" destOrd="0" parTransId="{D153863D-3DD3-4AF4-BADD-69BD28C90F23}" sibTransId="{6930E006-7540-431C-9759-9CBDD64836E9}"/>
    <dgm:cxn modelId="{7272929F-A068-41EB-A5A4-195223523CB8}" type="presOf" srcId="{7D3FB7DD-9DF6-4FB3-B5D9-4501C733952D}" destId="{C94497AC-80D9-437A-8678-61E713FDB2B4}" srcOrd="0" destOrd="0" presId="urn:microsoft.com/office/officeart/2005/8/layout/vList2"/>
    <dgm:cxn modelId="{7CCA7BBD-BC66-4964-ACE8-1D34D202AC92}" srcId="{BF96B0FD-6A9F-46D2-8E5E-612932F2C814}" destId="{9A496996-5045-41E3-96DA-915CF7863AED}" srcOrd="1" destOrd="0" parTransId="{DE200713-4640-4E46-AE4E-B9890AD8F450}" sibTransId="{5865AB07-D5B7-4B7A-A67B-BF8582041026}"/>
    <dgm:cxn modelId="{959660C9-DB87-493B-A2D4-271A6BDB948F}" srcId="{BF96B0FD-6A9F-46D2-8E5E-612932F2C814}" destId="{206BE20F-DFD5-4D89-9920-6A8FF0E4131B}" srcOrd="4" destOrd="0" parTransId="{37156607-A022-4AD2-A5D2-45926C876A73}" sibTransId="{34F5F69C-0213-489A-9843-8496AADBC0CF}"/>
    <dgm:cxn modelId="{C58F96DD-0AAC-4BD6-ABD4-8883C27FAFB9}" type="presOf" srcId="{206BE20F-DFD5-4D89-9920-6A8FF0E4131B}" destId="{5E0B6CE0-0099-4862-BA6B-F72455AD49E2}" srcOrd="0" destOrd="0" presId="urn:microsoft.com/office/officeart/2005/8/layout/vList2"/>
    <dgm:cxn modelId="{55EF0DDF-C3EA-49C2-92F5-99C047D6BDCA}" type="presOf" srcId="{9A496996-5045-41E3-96DA-915CF7863AED}" destId="{C368E04C-DA29-418B-B7AA-CF85A7F76F72}" srcOrd="0" destOrd="0" presId="urn:microsoft.com/office/officeart/2005/8/layout/vList2"/>
    <dgm:cxn modelId="{329BCAF3-6041-47B8-BE10-723806FF54E7}" type="presOf" srcId="{FCB5CAC5-E553-42F4-A97C-60887BCB4812}" destId="{F096B190-1002-4828-8440-80743CD791BB}" srcOrd="0" destOrd="0" presId="urn:microsoft.com/office/officeart/2005/8/layout/vList2"/>
    <dgm:cxn modelId="{AB9060DF-9B19-479C-9CFC-32F6DE605044}" type="presParOf" srcId="{4B07396F-6226-4A75-A6DA-818330B2D827}" destId="{64A766B5-7004-4E83-8FEF-57D1A620EE38}" srcOrd="0" destOrd="0" presId="urn:microsoft.com/office/officeart/2005/8/layout/vList2"/>
    <dgm:cxn modelId="{9B3904BF-BC58-439A-A6DA-273C38DAD42F}" type="presParOf" srcId="{4B07396F-6226-4A75-A6DA-818330B2D827}" destId="{D905B738-E28F-4C64-9A9D-1FF44512DAB3}" srcOrd="1" destOrd="0" presId="urn:microsoft.com/office/officeart/2005/8/layout/vList2"/>
    <dgm:cxn modelId="{51DF9D54-D1A0-4577-BC31-02FD789E2548}" type="presParOf" srcId="{4B07396F-6226-4A75-A6DA-818330B2D827}" destId="{C368E04C-DA29-418B-B7AA-CF85A7F76F72}" srcOrd="2" destOrd="0" presId="urn:microsoft.com/office/officeart/2005/8/layout/vList2"/>
    <dgm:cxn modelId="{0BAC923C-278E-498F-8F5F-14C548BC9C02}" type="presParOf" srcId="{4B07396F-6226-4A75-A6DA-818330B2D827}" destId="{D6F611E7-ED58-4AF8-9385-027C7EDBED93}" srcOrd="3" destOrd="0" presId="urn:microsoft.com/office/officeart/2005/8/layout/vList2"/>
    <dgm:cxn modelId="{3E78CFF1-F2E3-4D61-BABB-91DFD2BAFB75}" type="presParOf" srcId="{4B07396F-6226-4A75-A6DA-818330B2D827}" destId="{C94497AC-80D9-437A-8678-61E713FDB2B4}" srcOrd="4" destOrd="0" presId="urn:microsoft.com/office/officeart/2005/8/layout/vList2"/>
    <dgm:cxn modelId="{B0AC1A37-A08D-4EF8-8475-7FAFD975A161}" type="presParOf" srcId="{4B07396F-6226-4A75-A6DA-818330B2D827}" destId="{3485718F-4A4F-4337-A8A4-29EA64AFBCDF}" srcOrd="5" destOrd="0" presId="urn:microsoft.com/office/officeart/2005/8/layout/vList2"/>
    <dgm:cxn modelId="{021EFDF0-65AF-413C-B5F3-C87FC8418184}" type="presParOf" srcId="{4B07396F-6226-4A75-A6DA-818330B2D827}" destId="{F096B190-1002-4828-8440-80743CD791BB}" srcOrd="6" destOrd="0" presId="urn:microsoft.com/office/officeart/2005/8/layout/vList2"/>
    <dgm:cxn modelId="{00A83B90-EA7A-4FC9-806C-1E2479A27FFC}" type="presParOf" srcId="{4B07396F-6226-4A75-A6DA-818330B2D827}" destId="{596B3A74-4984-4B5A-92BF-403B1E230A41}" srcOrd="7" destOrd="0" presId="urn:microsoft.com/office/officeart/2005/8/layout/vList2"/>
    <dgm:cxn modelId="{43FF63D5-C5E8-4CC4-A5FB-C992B3279007}" type="presParOf" srcId="{4B07396F-6226-4A75-A6DA-818330B2D827}" destId="{5E0B6CE0-0099-4862-BA6B-F72455AD49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78A502-6D3E-4F0F-85C9-78C6CE33AA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329F8D-93B4-4DD2-89A8-92A93BA28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Finish looking into research goals</a:t>
          </a:r>
        </a:p>
      </dgm:t>
    </dgm:pt>
    <dgm:pt modelId="{7FCFD23A-FFDD-45D8-B04F-A4691C2ED51A}" type="parTrans" cxnId="{2084C5FB-4142-4514-96E6-064344496424}">
      <dgm:prSet/>
      <dgm:spPr/>
      <dgm:t>
        <a:bodyPr/>
        <a:lstStyle/>
        <a:p>
          <a:endParaRPr lang="en-US"/>
        </a:p>
      </dgm:t>
    </dgm:pt>
    <dgm:pt modelId="{9B5E9EC0-FA5D-49FE-B501-6953717A9F15}" type="sibTrans" cxnId="{2084C5FB-4142-4514-96E6-064344496424}">
      <dgm:prSet phldrT="1" phldr="0"/>
      <dgm:spPr/>
      <dgm:t>
        <a:bodyPr/>
        <a:lstStyle/>
        <a:p>
          <a:endParaRPr lang="en-US" dirty="0"/>
        </a:p>
      </dgm:t>
    </dgm:pt>
    <dgm:pt modelId="{6A135476-8759-4388-A66A-F7A2824B3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Complete the body of the research paper</a:t>
          </a:r>
        </a:p>
      </dgm:t>
    </dgm:pt>
    <dgm:pt modelId="{4B253FB4-252C-4F9E-88CC-22A07F526BB5}" type="parTrans" cxnId="{1A37961A-AC13-4AF6-B89F-7F9CF26C9A0B}">
      <dgm:prSet/>
      <dgm:spPr/>
      <dgm:t>
        <a:bodyPr/>
        <a:lstStyle/>
        <a:p>
          <a:endParaRPr lang="en-US"/>
        </a:p>
      </dgm:t>
    </dgm:pt>
    <dgm:pt modelId="{1162C447-33EE-4C1F-81B4-48D1413F8550}" type="sibTrans" cxnId="{1A37961A-AC13-4AF6-B89F-7F9CF26C9A0B}">
      <dgm:prSet phldrT="2" phldr="0"/>
      <dgm:spPr/>
      <dgm:t>
        <a:bodyPr/>
        <a:lstStyle/>
        <a:p>
          <a:endParaRPr lang="en-US" dirty="0"/>
        </a:p>
      </dgm:t>
    </dgm:pt>
    <dgm:pt modelId="{C1EEBB3D-8B39-4CD3-9849-04BD4E83C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the final presentation</a:t>
          </a:r>
        </a:p>
      </dgm:t>
    </dgm:pt>
    <dgm:pt modelId="{72E657F3-8F11-40BC-ACB7-F943750E1BF3}" type="parTrans" cxnId="{F96F795C-8870-4DD5-A299-96B6776B6D0D}">
      <dgm:prSet/>
      <dgm:spPr/>
      <dgm:t>
        <a:bodyPr/>
        <a:lstStyle/>
        <a:p>
          <a:endParaRPr lang="en-US"/>
        </a:p>
      </dgm:t>
    </dgm:pt>
    <dgm:pt modelId="{F75FDC11-6E4A-4CD2-AA00-832A7278058F}" type="sibTrans" cxnId="{F96F795C-8870-4DD5-A299-96B6776B6D0D}">
      <dgm:prSet phldrT="3" phldr="0"/>
      <dgm:spPr/>
      <dgm:t>
        <a:bodyPr/>
        <a:lstStyle/>
        <a:p>
          <a:endParaRPr lang="en-US" dirty="0"/>
        </a:p>
      </dgm:t>
    </dgm:pt>
    <dgm:pt modelId="{D8C1D407-8A78-462C-916E-B375A619B04C}" type="pres">
      <dgm:prSet presAssocID="{3E78A502-6D3E-4F0F-85C9-78C6CE33AA86}" presName="root" presStyleCnt="0">
        <dgm:presLayoutVars>
          <dgm:dir/>
          <dgm:resizeHandles val="exact"/>
        </dgm:presLayoutVars>
      </dgm:prSet>
      <dgm:spPr/>
    </dgm:pt>
    <dgm:pt modelId="{ECDE8B2C-C178-4396-9DB2-CFCA53C1B993}" type="pres">
      <dgm:prSet presAssocID="{DC329F8D-93B4-4DD2-89A8-92A93BA2857C}" presName="compNode" presStyleCnt="0"/>
      <dgm:spPr/>
    </dgm:pt>
    <dgm:pt modelId="{57017A47-D5AF-4330-8259-198D2AF2FDCA}" type="pres">
      <dgm:prSet presAssocID="{DC329F8D-93B4-4DD2-89A8-92A93BA285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5F57B98-BEC5-46C2-A1A7-77AD60C21713}" type="pres">
      <dgm:prSet presAssocID="{DC329F8D-93B4-4DD2-89A8-92A93BA2857C}" presName="spaceRect" presStyleCnt="0"/>
      <dgm:spPr/>
    </dgm:pt>
    <dgm:pt modelId="{EC1944B1-7F6D-4214-83A4-DD3E3FF63EA4}" type="pres">
      <dgm:prSet presAssocID="{DC329F8D-93B4-4DD2-89A8-92A93BA2857C}" presName="textRect" presStyleLbl="revTx" presStyleIdx="0" presStyleCnt="3">
        <dgm:presLayoutVars>
          <dgm:chMax val="1"/>
          <dgm:chPref val="1"/>
        </dgm:presLayoutVars>
      </dgm:prSet>
      <dgm:spPr/>
    </dgm:pt>
    <dgm:pt modelId="{C57DF030-8E1A-430E-95A2-71E5E49285F1}" type="pres">
      <dgm:prSet presAssocID="{9B5E9EC0-FA5D-49FE-B501-6953717A9F15}" presName="sibTrans" presStyleCnt="0"/>
      <dgm:spPr/>
    </dgm:pt>
    <dgm:pt modelId="{EF03C0BB-2BD3-4E9D-8A99-2FAA37CEF153}" type="pres">
      <dgm:prSet presAssocID="{6A135476-8759-4388-A66A-F7A2824B340F}" presName="compNode" presStyleCnt="0"/>
      <dgm:spPr/>
    </dgm:pt>
    <dgm:pt modelId="{2E037DED-D622-49E9-BF29-4D919D2290AE}" type="pres">
      <dgm:prSet presAssocID="{6A135476-8759-4388-A66A-F7A2824B34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89E05D1-9B59-4679-9DE4-F2D8B806B476}" type="pres">
      <dgm:prSet presAssocID="{6A135476-8759-4388-A66A-F7A2824B340F}" presName="spaceRect" presStyleCnt="0"/>
      <dgm:spPr/>
    </dgm:pt>
    <dgm:pt modelId="{4BB71ECA-955C-47E7-943B-CF0F096FFE42}" type="pres">
      <dgm:prSet presAssocID="{6A135476-8759-4388-A66A-F7A2824B340F}" presName="textRect" presStyleLbl="revTx" presStyleIdx="1" presStyleCnt="3">
        <dgm:presLayoutVars>
          <dgm:chMax val="1"/>
          <dgm:chPref val="1"/>
        </dgm:presLayoutVars>
      </dgm:prSet>
      <dgm:spPr/>
    </dgm:pt>
    <dgm:pt modelId="{1606E3D7-3AEB-4003-B340-6BB05CD7E3C4}" type="pres">
      <dgm:prSet presAssocID="{1162C447-33EE-4C1F-81B4-48D1413F8550}" presName="sibTrans" presStyleCnt="0"/>
      <dgm:spPr/>
    </dgm:pt>
    <dgm:pt modelId="{3DC2EDF1-2474-4420-AF12-72FC84BE8484}" type="pres">
      <dgm:prSet presAssocID="{C1EEBB3D-8B39-4CD3-9849-04BD4E83CC3D}" presName="compNode" presStyleCnt="0"/>
      <dgm:spPr/>
    </dgm:pt>
    <dgm:pt modelId="{D383F829-9D7F-4AED-A27D-9DBB9EA802E8}" type="pres">
      <dgm:prSet presAssocID="{C1EEBB3D-8B39-4CD3-9849-04BD4E83CC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E006F46-9FF4-4EB3-8FD9-88514C529835}" type="pres">
      <dgm:prSet presAssocID="{C1EEBB3D-8B39-4CD3-9849-04BD4E83CC3D}" presName="spaceRect" presStyleCnt="0"/>
      <dgm:spPr/>
    </dgm:pt>
    <dgm:pt modelId="{ACBC820C-F482-4568-9489-CC1EB9DE5057}" type="pres">
      <dgm:prSet presAssocID="{C1EEBB3D-8B39-4CD3-9849-04BD4E83CC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37961A-AC13-4AF6-B89F-7F9CF26C9A0B}" srcId="{3E78A502-6D3E-4F0F-85C9-78C6CE33AA86}" destId="{6A135476-8759-4388-A66A-F7A2824B340F}" srcOrd="1" destOrd="0" parTransId="{4B253FB4-252C-4F9E-88CC-22A07F526BB5}" sibTransId="{1162C447-33EE-4C1F-81B4-48D1413F8550}"/>
    <dgm:cxn modelId="{3A283A23-A135-4AA7-99AB-A2A698EC27B0}" type="presOf" srcId="{C1EEBB3D-8B39-4CD3-9849-04BD4E83CC3D}" destId="{ACBC820C-F482-4568-9489-CC1EB9DE5057}" srcOrd="0" destOrd="0" presId="urn:microsoft.com/office/officeart/2018/2/layout/IconLabelList"/>
    <dgm:cxn modelId="{F96F795C-8870-4DD5-A299-96B6776B6D0D}" srcId="{3E78A502-6D3E-4F0F-85C9-78C6CE33AA86}" destId="{C1EEBB3D-8B39-4CD3-9849-04BD4E83CC3D}" srcOrd="2" destOrd="0" parTransId="{72E657F3-8F11-40BC-ACB7-F943750E1BF3}" sibTransId="{F75FDC11-6E4A-4CD2-AA00-832A7278058F}"/>
    <dgm:cxn modelId="{82E94342-F4DB-4048-BCF2-F5F2B92E8936}" type="presOf" srcId="{6A135476-8759-4388-A66A-F7A2824B340F}" destId="{4BB71ECA-955C-47E7-943B-CF0F096FFE42}" srcOrd="0" destOrd="0" presId="urn:microsoft.com/office/officeart/2018/2/layout/IconLabelList"/>
    <dgm:cxn modelId="{F8AB7248-39F8-4337-A072-7CDA7DA9A322}" type="presOf" srcId="{3E78A502-6D3E-4F0F-85C9-78C6CE33AA86}" destId="{D8C1D407-8A78-462C-916E-B375A619B04C}" srcOrd="0" destOrd="0" presId="urn:microsoft.com/office/officeart/2018/2/layout/IconLabelList"/>
    <dgm:cxn modelId="{87FE0F69-8E42-4E03-A2E5-9038D4C20F94}" type="presOf" srcId="{DC329F8D-93B4-4DD2-89A8-92A93BA2857C}" destId="{EC1944B1-7F6D-4214-83A4-DD3E3FF63EA4}" srcOrd="0" destOrd="0" presId="urn:microsoft.com/office/officeart/2018/2/layout/IconLabelList"/>
    <dgm:cxn modelId="{2084C5FB-4142-4514-96E6-064344496424}" srcId="{3E78A502-6D3E-4F0F-85C9-78C6CE33AA86}" destId="{DC329F8D-93B4-4DD2-89A8-92A93BA2857C}" srcOrd="0" destOrd="0" parTransId="{7FCFD23A-FFDD-45D8-B04F-A4691C2ED51A}" sibTransId="{9B5E9EC0-FA5D-49FE-B501-6953717A9F15}"/>
    <dgm:cxn modelId="{A0006092-C613-4EBD-A0B3-F3A43DED81C5}" type="presParOf" srcId="{D8C1D407-8A78-462C-916E-B375A619B04C}" destId="{ECDE8B2C-C178-4396-9DB2-CFCA53C1B993}" srcOrd="0" destOrd="0" presId="urn:microsoft.com/office/officeart/2018/2/layout/IconLabelList"/>
    <dgm:cxn modelId="{0A72230F-AA71-4C51-AB5D-937F2A0E2B13}" type="presParOf" srcId="{ECDE8B2C-C178-4396-9DB2-CFCA53C1B993}" destId="{57017A47-D5AF-4330-8259-198D2AF2FDCA}" srcOrd="0" destOrd="0" presId="urn:microsoft.com/office/officeart/2018/2/layout/IconLabelList"/>
    <dgm:cxn modelId="{94112B5B-D8E9-49B6-8A0C-8710441C192A}" type="presParOf" srcId="{ECDE8B2C-C178-4396-9DB2-CFCA53C1B993}" destId="{A5F57B98-BEC5-46C2-A1A7-77AD60C21713}" srcOrd="1" destOrd="0" presId="urn:microsoft.com/office/officeart/2018/2/layout/IconLabelList"/>
    <dgm:cxn modelId="{FA4986C0-43E9-463D-B580-03D30CFF5951}" type="presParOf" srcId="{ECDE8B2C-C178-4396-9DB2-CFCA53C1B993}" destId="{EC1944B1-7F6D-4214-83A4-DD3E3FF63EA4}" srcOrd="2" destOrd="0" presId="urn:microsoft.com/office/officeart/2018/2/layout/IconLabelList"/>
    <dgm:cxn modelId="{50990F3C-E04B-49CE-BD92-0632A5E2ACDC}" type="presParOf" srcId="{D8C1D407-8A78-462C-916E-B375A619B04C}" destId="{C57DF030-8E1A-430E-95A2-71E5E49285F1}" srcOrd="1" destOrd="0" presId="urn:microsoft.com/office/officeart/2018/2/layout/IconLabelList"/>
    <dgm:cxn modelId="{17A2AA52-8F07-4ADD-866C-BB3C3AB9D223}" type="presParOf" srcId="{D8C1D407-8A78-462C-916E-B375A619B04C}" destId="{EF03C0BB-2BD3-4E9D-8A99-2FAA37CEF153}" srcOrd="2" destOrd="0" presId="urn:microsoft.com/office/officeart/2018/2/layout/IconLabelList"/>
    <dgm:cxn modelId="{5C433FC9-FA5C-4A16-949B-B501B3EADF18}" type="presParOf" srcId="{EF03C0BB-2BD3-4E9D-8A99-2FAA37CEF153}" destId="{2E037DED-D622-49E9-BF29-4D919D2290AE}" srcOrd="0" destOrd="0" presId="urn:microsoft.com/office/officeart/2018/2/layout/IconLabelList"/>
    <dgm:cxn modelId="{AF4DD073-68C3-4A66-A5B6-2DECE0ACB1D9}" type="presParOf" srcId="{EF03C0BB-2BD3-4E9D-8A99-2FAA37CEF153}" destId="{189E05D1-9B59-4679-9DE4-F2D8B806B476}" srcOrd="1" destOrd="0" presId="urn:microsoft.com/office/officeart/2018/2/layout/IconLabelList"/>
    <dgm:cxn modelId="{BE933456-B107-4831-94AB-1BD71B74A6BD}" type="presParOf" srcId="{EF03C0BB-2BD3-4E9D-8A99-2FAA37CEF153}" destId="{4BB71ECA-955C-47E7-943B-CF0F096FFE42}" srcOrd="2" destOrd="0" presId="urn:microsoft.com/office/officeart/2018/2/layout/IconLabelList"/>
    <dgm:cxn modelId="{45719A67-D645-46C2-8D67-DF847A0233F0}" type="presParOf" srcId="{D8C1D407-8A78-462C-916E-B375A619B04C}" destId="{1606E3D7-3AEB-4003-B340-6BB05CD7E3C4}" srcOrd="3" destOrd="0" presId="urn:microsoft.com/office/officeart/2018/2/layout/IconLabelList"/>
    <dgm:cxn modelId="{DB0C2E60-8715-4B8D-AC1D-DFA95036BCDB}" type="presParOf" srcId="{D8C1D407-8A78-462C-916E-B375A619B04C}" destId="{3DC2EDF1-2474-4420-AF12-72FC84BE8484}" srcOrd="4" destOrd="0" presId="urn:microsoft.com/office/officeart/2018/2/layout/IconLabelList"/>
    <dgm:cxn modelId="{75C39583-29C0-43D5-BAE4-5893661A9B4F}" type="presParOf" srcId="{3DC2EDF1-2474-4420-AF12-72FC84BE8484}" destId="{D383F829-9D7F-4AED-A27D-9DBB9EA802E8}" srcOrd="0" destOrd="0" presId="urn:microsoft.com/office/officeart/2018/2/layout/IconLabelList"/>
    <dgm:cxn modelId="{04A41A97-176F-4C95-8758-73971DC139D0}" type="presParOf" srcId="{3DC2EDF1-2474-4420-AF12-72FC84BE8484}" destId="{3E006F46-9FF4-4EB3-8FD9-88514C529835}" srcOrd="1" destOrd="0" presId="urn:microsoft.com/office/officeart/2018/2/layout/IconLabelList"/>
    <dgm:cxn modelId="{066DAEFA-56DD-4A3E-9212-3D6952CDECF9}" type="presParOf" srcId="{3DC2EDF1-2474-4420-AF12-72FC84BE8484}" destId="{ACBC820C-F482-4568-9489-CC1EB9DE50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41D1A-513E-4C1F-97CA-0CD55CC95D22}">
      <dsp:nvSpPr>
        <dsp:cNvPr id="0" name=""/>
        <dsp:cNvSpPr/>
      </dsp:nvSpPr>
      <dsp:spPr>
        <a:xfrm>
          <a:off x="0" y="0"/>
          <a:ext cx="51548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59B11-B4D8-469A-9A03-7B062C71A1C6}">
      <dsp:nvSpPr>
        <dsp:cNvPr id="0" name=""/>
        <dsp:cNvSpPr/>
      </dsp:nvSpPr>
      <dsp:spPr>
        <a:xfrm>
          <a:off x="0" y="0"/>
          <a:ext cx="5154871" cy="1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Confidentiality – Preventing information from falling into the wrong hands</a:t>
          </a:r>
        </a:p>
      </dsp:txBody>
      <dsp:txXfrm>
        <a:off x="0" y="0"/>
        <a:ext cx="5154871" cy="1318665"/>
      </dsp:txXfrm>
    </dsp:sp>
    <dsp:sp modelId="{F70340F8-AE2F-4F51-86BD-5A4D9E75B160}">
      <dsp:nvSpPr>
        <dsp:cNvPr id="0" name=""/>
        <dsp:cNvSpPr/>
      </dsp:nvSpPr>
      <dsp:spPr>
        <a:xfrm>
          <a:off x="0" y="1318665"/>
          <a:ext cx="5154871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21CD2-7E2B-4E89-85B1-82F752D8A083}">
      <dsp:nvSpPr>
        <dsp:cNvPr id="0" name=""/>
        <dsp:cNvSpPr/>
      </dsp:nvSpPr>
      <dsp:spPr>
        <a:xfrm>
          <a:off x="0" y="1318665"/>
          <a:ext cx="5154871" cy="1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Integrity – Ensuring that data does not change without authorization</a:t>
          </a:r>
        </a:p>
      </dsp:txBody>
      <dsp:txXfrm>
        <a:off x="0" y="1318665"/>
        <a:ext cx="5154871" cy="1318665"/>
      </dsp:txXfrm>
    </dsp:sp>
    <dsp:sp modelId="{488D68A7-4C69-4E4F-8A57-D23A545CDE3F}">
      <dsp:nvSpPr>
        <dsp:cNvPr id="0" name=""/>
        <dsp:cNvSpPr/>
      </dsp:nvSpPr>
      <dsp:spPr>
        <a:xfrm>
          <a:off x="0" y="2637330"/>
          <a:ext cx="5154871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553D4-061C-4701-8396-8B925AEC509F}">
      <dsp:nvSpPr>
        <dsp:cNvPr id="0" name=""/>
        <dsp:cNvSpPr/>
      </dsp:nvSpPr>
      <dsp:spPr>
        <a:xfrm>
          <a:off x="0" y="2637330"/>
          <a:ext cx="5154871" cy="1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Availability – Verifying that the data is accessible </a:t>
          </a:r>
        </a:p>
      </dsp:txBody>
      <dsp:txXfrm>
        <a:off x="0" y="2637330"/>
        <a:ext cx="5154871" cy="1318665"/>
      </dsp:txXfrm>
    </dsp:sp>
    <dsp:sp modelId="{34AA27DD-6A21-4CF4-B184-0C79DAA5B813}">
      <dsp:nvSpPr>
        <dsp:cNvPr id="0" name=""/>
        <dsp:cNvSpPr/>
      </dsp:nvSpPr>
      <dsp:spPr>
        <a:xfrm>
          <a:off x="0" y="3955995"/>
          <a:ext cx="5154871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34687-D2F8-4C00-B365-8C7A36F37240}">
      <dsp:nvSpPr>
        <dsp:cNvPr id="0" name=""/>
        <dsp:cNvSpPr/>
      </dsp:nvSpPr>
      <dsp:spPr>
        <a:xfrm>
          <a:off x="0" y="3955995"/>
          <a:ext cx="5154871" cy="1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3955995"/>
        <a:ext cx="5154871" cy="1318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AB112-CA48-46A1-BCA9-0F11B107B8AA}">
      <dsp:nvSpPr>
        <dsp:cNvPr id="0" name=""/>
        <dsp:cNvSpPr/>
      </dsp:nvSpPr>
      <dsp:spPr>
        <a:xfrm>
          <a:off x="0" y="13335"/>
          <a:ext cx="6253721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Social Engineering</a:t>
          </a:r>
        </a:p>
      </dsp:txBody>
      <dsp:txXfrm>
        <a:off x="31613" y="44948"/>
        <a:ext cx="6190495" cy="584369"/>
      </dsp:txXfrm>
    </dsp:sp>
    <dsp:sp modelId="{3A4EF107-F21D-46D4-8E56-9FB7C05FC5B0}">
      <dsp:nvSpPr>
        <dsp:cNvPr id="0" name=""/>
        <dsp:cNvSpPr/>
      </dsp:nvSpPr>
      <dsp:spPr>
        <a:xfrm>
          <a:off x="0" y="711660"/>
          <a:ext cx="6253721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Phishing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Vishing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Smishing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Piggybacking</a:t>
          </a:r>
        </a:p>
      </dsp:txBody>
      <dsp:txXfrm>
        <a:off x="0" y="711660"/>
        <a:ext cx="6253721" cy="1453140"/>
      </dsp:txXfrm>
    </dsp:sp>
    <dsp:sp modelId="{D54CC1CA-0186-4B76-8D7F-BA3C1AA3DF57}">
      <dsp:nvSpPr>
        <dsp:cNvPr id="0" name=""/>
        <dsp:cNvSpPr/>
      </dsp:nvSpPr>
      <dsp:spPr>
        <a:xfrm>
          <a:off x="0" y="2164800"/>
          <a:ext cx="6253721" cy="6475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Malware</a:t>
          </a:r>
        </a:p>
      </dsp:txBody>
      <dsp:txXfrm>
        <a:off x="31613" y="2196413"/>
        <a:ext cx="6190495" cy="584369"/>
      </dsp:txXfrm>
    </dsp:sp>
    <dsp:sp modelId="{BEC9097F-608B-43A4-BADD-AFA0A43B148D}">
      <dsp:nvSpPr>
        <dsp:cNvPr id="0" name=""/>
        <dsp:cNvSpPr/>
      </dsp:nvSpPr>
      <dsp:spPr>
        <a:xfrm>
          <a:off x="0" y="2812395"/>
          <a:ext cx="6253721" cy="217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Trojan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Worm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Virus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Ransomware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Spyware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2812395"/>
        <a:ext cx="6253721" cy="2179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AB112-CA48-46A1-BCA9-0F11B107B8AA}">
      <dsp:nvSpPr>
        <dsp:cNvPr id="0" name=""/>
        <dsp:cNvSpPr/>
      </dsp:nvSpPr>
      <dsp:spPr>
        <a:xfrm>
          <a:off x="0" y="0"/>
          <a:ext cx="4907616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Loss</a:t>
          </a:r>
          <a:r>
            <a:rPr lang="en-US" sz="3800" kern="1200" baseline="0" dirty="0"/>
            <a:t> of data</a:t>
          </a:r>
          <a:endParaRPr lang="en-US" sz="3800" kern="1200" dirty="0"/>
        </a:p>
      </dsp:txBody>
      <dsp:txXfrm>
        <a:off x="44492" y="44492"/>
        <a:ext cx="4818632" cy="822446"/>
      </dsp:txXfrm>
    </dsp:sp>
    <dsp:sp modelId="{3A4EF107-F21D-46D4-8E56-9FB7C05FC5B0}">
      <dsp:nvSpPr>
        <dsp:cNvPr id="0" name=""/>
        <dsp:cNvSpPr/>
      </dsp:nvSpPr>
      <dsp:spPr>
        <a:xfrm>
          <a:off x="0" y="917554"/>
          <a:ext cx="4907616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1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Credentials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Personal information</a:t>
          </a:r>
        </a:p>
      </dsp:txBody>
      <dsp:txXfrm>
        <a:off x="0" y="917554"/>
        <a:ext cx="4907616" cy="1042245"/>
      </dsp:txXfrm>
    </dsp:sp>
    <dsp:sp modelId="{D54CC1CA-0186-4B76-8D7F-BA3C1AA3DF57}">
      <dsp:nvSpPr>
        <dsp:cNvPr id="0" name=""/>
        <dsp:cNvSpPr/>
      </dsp:nvSpPr>
      <dsp:spPr>
        <a:xfrm>
          <a:off x="0" y="1959799"/>
          <a:ext cx="4907616" cy="9114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Loss</a:t>
          </a:r>
          <a:r>
            <a:rPr lang="en-US" sz="3800" kern="1200" baseline="0" dirty="0"/>
            <a:t> of money</a:t>
          </a:r>
          <a:endParaRPr lang="en-US" sz="3800" kern="1200" dirty="0"/>
        </a:p>
      </dsp:txBody>
      <dsp:txXfrm>
        <a:off x="44492" y="2004291"/>
        <a:ext cx="4818632" cy="822446"/>
      </dsp:txXfrm>
    </dsp:sp>
    <dsp:sp modelId="{BEC9097F-608B-43A4-BADD-AFA0A43B148D}">
      <dsp:nvSpPr>
        <dsp:cNvPr id="0" name=""/>
        <dsp:cNvSpPr/>
      </dsp:nvSpPr>
      <dsp:spPr>
        <a:xfrm>
          <a:off x="0" y="2871229"/>
          <a:ext cx="4907616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1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Payment for ransomware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Lose customers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Downtime</a:t>
          </a:r>
        </a:p>
      </dsp:txBody>
      <dsp:txXfrm>
        <a:off x="0" y="2871229"/>
        <a:ext cx="4907616" cy="157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25427-805A-4DA7-9490-75A3921DB097}">
      <dsp:nvSpPr>
        <dsp:cNvPr id="0" name=""/>
        <dsp:cNvSpPr/>
      </dsp:nvSpPr>
      <dsp:spPr>
        <a:xfrm>
          <a:off x="0" y="81606"/>
          <a:ext cx="6253721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Topic chosen</a:t>
          </a:r>
        </a:p>
      </dsp:txBody>
      <dsp:txXfrm>
        <a:off x="52359" y="133965"/>
        <a:ext cx="6149003" cy="967861"/>
      </dsp:txXfrm>
    </dsp:sp>
    <dsp:sp modelId="{DDC99D01-042D-44E5-8C90-4A103A7D8C68}">
      <dsp:nvSpPr>
        <dsp:cNvPr id="0" name=""/>
        <dsp:cNvSpPr/>
      </dsp:nvSpPr>
      <dsp:spPr>
        <a:xfrm>
          <a:off x="0" y="1231945"/>
          <a:ext cx="6253721" cy="10725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Introduction  &amp; Abstract for Research Paper</a:t>
          </a:r>
        </a:p>
      </dsp:txBody>
      <dsp:txXfrm>
        <a:off x="52359" y="1284304"/>
        <a:ext cx="6149003" cy="967861"/>
      </dsp:txXfrm>
    </dsp:sp>
    <dsp:sp modelId="{B2BF61CE-9699-417D-A8E2-E357F9E26A3B}">
      <dsp:nvSpPr>
        <dsp:cNvPr id="0" name=""/>
        <dsp:cNvSpPr/>
      </dsp:nvSpPr>
      <dsp:spPr>
        <a:xfrm>
          <a:off x="0" y="2382284"/>
          <a:ext cx="6253721" cy="10725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Began Research</a:t>
          </a:r>
        </a:p>
      </dsp:txBody>
      <dsp:txXfrm>
        <a:off x="52359" y="2434643"/>
        <a:ext cx="6149003" cy="967861"/>
      </dsp:txXfrm>
    </dsp:sp>
    <dsp:sp modelId="{92BC9DBA-F78D-45E9-96FA-CF888FD929ED}">
      <dsp:nvSpPr>
        <dsp:cNvPr id="0" name=""/>
        <dsp:cNvSpPr/>
      </dsp:nvSpPr>
      <dsp:spPr>
        <a:xfrm>
          <a:off x="0" y="3454864"/>
          <a:ext cx="6253721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3454864"/>
        <a:ext cx="6253721" cy="447120"/>
      </dsp:txXfrm>
    </dsp:sp>
    <dsp:sp modelId="{FFAE0945-F3FE-4F93-B41E-9DD599B6600C}">
      <dsp:nvSpPr>
        <dsp:cNvPr id="0" name=""/>
        <dsp:cNvSpPr/>
      </dsp:nvSpPr>
      <dsp:spPr>
        <a:xfrm>
          <a:off x="0" y="3491376"/>
          <a:ext cx="6253721" cy="1072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Midterm Presentation</a:t>
          </a:r>
        </a:p>
      </dsp:txBody>
      <dsp:txXfrm>
        <a:off x="52359" y="3543735"/>
        <a:ext cx="6149003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66B5-7004-4E83-8FEF-57D1A620EE38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Look into well known attacks related to Information Security.</a:t>
          </a:r>
        </a:p>
      </dsp:txBody>
      <dsp:txXfrm>
        <a:off x="46606" y="49651"/>
        <a:ext cx="6160509" cy="861507"/>
      </dsp:txXfrm>
    </dsp:sp>
    <dsp:sp modelId="{C368E04C-DA29-418B-B7AA-CF85A7F76F72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these attacks were successful and what can be learned from them.</a:t>
          </a:r>
        </a:p>
      </dsp:txBody>
      <dsp:txXfrm>
        <a:off x="46606" y="1073491"/>
        <a:ext cx="6160509" cy="861507"/>
      </dsp:txXfrm>
    </dsp:sp>
    <dsp:sp modelId="{C94497AC-80D9-437A-8678-61E713FDB2B4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kind of threats are there?</a:t>
          </a:r>
        </a:p>
      </dsp:txBody>
      <dsp:txXfrm>
        <a:off x="46606" y="2097331"/>
        <a:ext cx="6160509" cy="861507"/>
      </dsp:txXfrm>
    </dsp:sp>
    <dsp:sp modelId="{F096B190-1002-4828-8440-80743CD791BB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Which are most prevalent today? </a:t>
          </a:r>
        </a:p>
      </dsp:txBody>
      <dsp:txXfrm>
        <a:off x="46606" y="3121171"/>
        <a:ext cx="6160509" cy="861507"/>
      </dsp:txXfrm>
    </dsp:sp>
    <dsp:sp modelId="{5E0B6CE0-0099-4862-BA6B-F72455AD49E2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Methods of mitigation.</a:t>
          </a:r>
        </a:p>
      </dsp:txBody>
      <dsp:txXfrm>
        <a:off x="46606" y="4145011"/>
        <a:ext cx="6160509" cy="861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17A47-D5AF-4330-8259-198D2AF2FDC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944B1-7F6D-4214-83A4-DD3E3FF63EA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Finish looking into research goals</a:t>
          </a:r>
        </a:p>
      </dsp:txBody>
      <dsp:txXfrm>
        <a:off x="417971" y="2644140"/>
        <a:ext cx="2889450" cy="720000"/>
      </dsp:txXfrm>
    </dsp:sp>
    <dsp:sp modelId="{2E037DED-D622-49E9-BF29-4D919D2290A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1ECA-955C-47E7-943B-CF0F096FFE4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Complete the body of the research paper</a:t>
          </a:r>
        </a:p>
      </dsp:txBody>
      <dsp:txXfrm>
        <a:off x="3813075" y="2644140"/>
        <a:ext cx="2889450" cy="720000"/>
      </dsp:txXfrm>
    </dsp:sp>
    <dsp:sp modelId="{D383F829-9D7F-4AED-A27D-9DBB9EA802E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C820C-F482-4568-9489-CC1EB9DE5057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the final presentation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8DDF-9343-4BF5-95DD-AC5905C2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D61AC-1DAF-4049-B022-E27BD566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9D32-4DE4-43E9-9696-C921E87E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C2F1-C5E1-4AC2-96A1-DD350CE7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E64B-15FD-415C-9670-F7955080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451D-8151-4283-8BC7-02B4693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9EACA-9A15-48B0-8E8A-31534C75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29E2-ED6F-4F84-865E-0129C6E4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979A-C48D-4B87-B826-5313D3F3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8651-4F84-4D18-8160-D217DFBE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8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925C2-6EA0-4B8D-AB90-919FDAD59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83193-9FD8-4ADC-9C4A-B82E8B2C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C19A-8C3C-4D43-ABF5-593D4A3B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6D21-E76C-4BEF-B81F-5F013D1F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C768-2278-495B-AA32-49870938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0DD4-B516-4DE7-AA20-E46B605F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C21C-A984-46C5-9750-34CB4C8A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01BE-DE33-493F-82B2-E5DC9D44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7766-2381-489C-8E1A-4352FCB5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6744-452B-4294-9857-499A2163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1092-ACC6-409D-A2FB-68496A62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B9BD-4DC8-4998-9EDF-E5FFD6C0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6F2D-F98C-4C41-AEA9-246EF5A6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A3AB-06E7-4037-9CB8-66648EA2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071E-9581-4FC0-84E2-4E0D1E83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621B-F2F8-4E18-975A-39F41C7D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60F4-3F7B-4076-AD44-D7F400E57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8ACF3-97A7-45CF-BDD4-B526474A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3028-3C9A-429D-A953-C7AF8D20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63A0-A3CA-4A3B-A38B-0802D3F3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C8FD5-F93F-4903-A92C-F30756A9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A8B1-F819-4CD1-BA50-B0D6B6A8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1B509-B064-46AB-81EB-2E0BA8AA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8BD49-97D1-4733-9CD1-2C74C6FB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7A211-E7A5-415C-A3F3-1531DA5BF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02AFC-F3BF-496D-9269-ECF3D8CC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8B385-7CAA-488A-B5B3-3C2F8ED6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A1B7E-6A54-4C3D-B0A0-163D91E9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9C330-DD0C-4B9A-AE49-8643A511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363-9162-47D5-882E-9EB339C8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E9FBF-1DF2-4E53-A7AB-CE131ABB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3E0BE-E217-41F3-9345-B61582D8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E2A2-3805-44A1-9802-A37BD22D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5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849B-1C0D-4673-9770-FD73DD08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5019B-CA8D-4EF2-A059-8CF8E96A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3BF31-18E0-4CCA-B1B8-EDA2860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165-CF19-4306-A3FE-E84E56E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5C8B-8D87-4AD7-B284-E0818A18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DBB4-8625-4A4E-87BF-703634BB7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5E6D-C449-4A61-8D29-AA9671C7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6D2C2-0E34-4B13-81D3-7BC75DDD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4FD2E-2384-43B9-8ADA-44CB7378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5916-B111-410B-AC04-6617D648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C9572-DA8B-4887-96ED-946C887B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BA51-9754-4DF4-9486-EA5C39929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BE31-1DBB-418D-9F59-4986C920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50F1E-C43D-499D-A7A7-2B489AB3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20F2-CC3F-40CA-B1CB-FE960A56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D97-EF99-4951-A989-99829E8D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DEEC7-A659-41C2-B30B-4DF186DE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84DD-A9F3-447B-B8B8-016901E6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0011-F8B6-4D75-B9BA-A17103BDF96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CA74-468D-4A93-86FE-5C5359660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2504-F03A-4E8F-AB88-48B73597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EC0-CA44-41CE-A048-7F41EBEF5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4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8AC2174-ED2B-4D17-93E3-9B0E96156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FE617-8215-45A0-A065-64F52E7E1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Types of Threats to Information Security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0181-63A4-4C3B-9263-797168DB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By: Matthew Johnson</a:t>
            </a:r>
          </a:p>
        </p:txBody>
      </p:sp>
    </p:spTree>
    <p:extLst>
      <p:ext uri="{BB962C8B-B14F-4D97-AF65-F5344CB8AC3E}">
        <p14:creationId xmlns:p14="http://schemas.microsoft.com/office/powerpoint/2010/main" val="3906725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2F553B1-A9CB-4F29-AF7E-9F0B2565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F9DA08-0CE4-4948-98B8-477394AF6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699E16-955D-4C21-9A6F-5EC2C101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7F99C60-B760-4AB7-82A8-8F8F2FDD1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959C3F-33EA-40C9-80BB-83633A2FF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3DF0A6E-48CC-42CC-89F3-A3CF0ACE5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AD0BEBA-6430-4248-96E2-4AA260E0B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7AA9AA0-0631-4E81-B652-77C705B20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6E746-F461-4A3F-92A8-1EA68AFEC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DAE3E64-EA4D-404A-8D06-3B7DA809B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E8CDB-D942-46AD-9CDC-86B38E03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1EA426-2A5F-4340-8805-87084F65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1AA85-44DE-402E-84A4-46B44C9B6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84AD92-95E7-4884-A810-7809A6FAB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60B9762-DC9C-4D88-90FA-BE690CAAB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037E06-DC4E-431C-B907-423E75271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6" y="1498721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F43A47-DC75-4E8D-8C98-DF05BDA00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0B74E8-B7E4-465A-9CD1-AC3B5853B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9E1AA3-74FB-4B7D-9370-B0BBE544C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80CEF6-E9CF-4A32-9C91-196F0B36E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4A4CE49-10E1-4F3D-A79B-B7E483855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3358DA-9068-476A-8997-DC0202B78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02E33A8-398A-4454-B115-81C952E5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2D5C21-E297-487F-AF95-2AB7F1823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0DED81C-4C9F-4D2E-B175-5DCF7A20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CC3244-757D-42AE-988E-5581AB8E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0BEF96-7A8B-414D-BD72-56709F84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831558" cy="5558890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CIA Triad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02D718-184F-4377-8EAA-A01904298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10000">
                <a:schemeClr val="tx1">
                  <a:alpha val="20000"/>
                </a:schemeClr>
              </a:gs>
              <a:gs pos="100000">
                <a:schemeClr val="tx2">
                  <a:lumMod val="75000"/>
                  <a:alpha val="2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C6D8621-C85B-01BD-3B34-F863F9A4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70783"/>
              </p:ext>
            </p:extLst>
          </p:nvPr>
        </p:nvGraphicFramePr>
        <p:xfrm>
          <a:off x="6041946" y="731707"/>
          <a:ext cx="5154871" cy="527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29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1AE815-1337-498C-B9AF-90003774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Examples of attack methods</a:t>
            </a:r>
          </a:p>
        </p:txBody>
      </p:sp>
      <p:graphicFrame>
        <p:nvGraphicFramePr>
          <p:cNvPr id="131" name="Content Placeholder 2">
            <a:extLst>
              <a:ext uri="{FF2B5EF4-FFF2-40B4-BE49-F238E27FC236}">
                <a16:creationId xmlns:a16="http://schemas.microsoft.com/office/drawing/2014/main" id="{9B1389A3-CB36-B565-93ED-48E912119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7684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C465C048-404C-4FDE-83BB-1A5667D27BAB}"/>
              </a:ext>
            </a:extLst>
          </p:cNvPr>
          <p:cNvGrpSpPr/>
          <p:nvPr/>
        </p:nvGrpSpPr>
        <p:grpSpPr>
          <a:xfrm>
            <a:off x="4913182" y="5585861"/>
            <a:ext cx="6253721" cy="647595"/>
            <a:chOff x="0" y="13335"/>
            <a:chExt cx="6253721" cy="64759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3DA8254-150D-4EEA-8943-918BCB9D173A}"/>
                </a:ext>
              </a:extLst>
            </p:cNvPr>
            <p:cNvSpPr/>
            <p:nvPr/>
          </p:nvSpPr>
          <p:spPr>
            <a:xfrm>
              <a:off x="0" y="13335"/>
              <a:ext cx="6253721" cy="6475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angle: Rounded Corners 4">
              <a:extLst>
                <a:ext uri="{FF2B5EF4-FFF2-40B4-BE49-F238E27FC236}">
                  <a16:creationId xmlns:a16="http://schemas.microsoft.com/office/drawing/2014/main" id="{D27E394B-60A9-4CC9-B095-8CEF2EE374D6}"/>
                </a:ext>
              </a:extLst>
            </p:cNvPr>
            <p:cNvSpPr txBox="1"/>
            <p:nvPr/>
          </p:nvSpPr>
          <p:spPr>
            <a:xfrm>
              <a:off x="31613" y="44948"/>
              <a:ext cx="6190495" cy="584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dirty="0">
                  <a:solidFill>
                    <a:prstClr val="white"/>
                  </a:solidFill>
                  <a:latin typeface="Calibri" panose="020F0502020204030204"/>
                </a:rPr>
                <a:t>Denial of Service (DOS)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353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2F553B1-A9CB-4F29-AF7E-9F0B2565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F9DA08-0CE4-4948-98B8-477394AF6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699E16-955D-4C21-9A6F-5EC2C101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7F99C60-B760-4AB7-82A8-8F8F2FDD1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959C3F-33EA-40C9-80BB-83633A2FF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3DF0A6E-48CC-42CC-89F3-A3CF0ACE5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AD0BEBA-6430-4248-96E2-4AA260E0B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7AA9AA0-0631-4E81-B652-77C705B20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6E746-F461-4A3F-92A8-1EA68AFEC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DAE3E64-EA4D-404A-8D06-3B7DA809B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E8CDB-D942-46AD-9CDC-86B38E03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1EA426-2A5F-4340-8805-87084F65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1AA85-44DE-402E-84A4-46B44C9B6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84AD92-95E7-4884-A810-7809A6FAB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60B9762-DC9C-4D88-90FA-BE690CAAB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037E06-DC4E-431C-B907-423E75271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6" y="1498721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F43A47-DC75-4E8D-8C98-DF05BDA00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0B74E8-B7E4-465A-9CD1-AC3B5853B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9E1AA3-74FB-4B7D-9370-B0BBE544C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80CEF6-E9CF-4A32-9C91-196F0B36E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4A4CE49-10E1-4F3D-A79B-B7E483855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3358DA-9068-476A-8997-DC0202B78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02E33A8-398A-4454-B115-81C952E5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2D5C21-E297-487F-AF95-2AB7F1823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0DED81C-4C9F-4D2E-B175-5DCF7A20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CC3244-757D-42AE-988E-5581AB8E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0BEF96-7A8B-414D-BD72-56709F84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831558" cy="5558890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Potential ramifications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02D718-184F-4377-8EAA-A01904298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10000">
                <a:schemeClr val="tx1">
                  <a:alpha val="20000"/>
                </a:schemeClr>
              </a:gs>
              <a:gs pos="100000">
                <a:schemeClr val="tx2">
                  <a:lumMod val="75000"/>
                  <a:alpha val="2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0DDEFF9B-B12D-4CCC-BB9A-A2F4063A6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589395"/>
              </p:ext>
            </p:extLst>
          </p:nvPr>
        </p:nvGraphicFramePr>
        <p:xfrm>
          <a:off x="6211522" y="961904"/>
          <a:ext cx="4907616" cy="44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50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0BEF96-7A8B-414D-BD72-56709F84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Tasks Accomplished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C6D8621-C85B-01BD-3B34-F863F9A4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1994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21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54A28-12F9-46D5-8FA9-9CF270C8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Goals to cover in research </a:t>
            </a: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FFEF27FA-FDD9-3F77-2DEF-57C24A20E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8140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89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573B49-B384-1F7E-40BE-A46F1A1EF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787CA-DF53-4F90-8E2C-84F537F9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 To Be Completed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2824916-1291-433F-A5BE-61A618D61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2419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174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852F4F-4A7E-444E-BC99-C0CADA9B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2FE984-5918-4CB5-8087-DE60EDDC0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60DD-8968-418D-A06C-436CB677B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D09607-6CF6-492B-9F82-ACE6B07A8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1067204-A66E-4D3B-9BDE-F8E0AFF5E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BA1EE3-8D95-42A0-A32A-AA9D0E771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B2B9ED-844B-4364-AD69-BF0F9B9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BD42F-71D0-42C9-92CD-4611193D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6168062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392166" y="107183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9383479-A4F3-459F-A2B1-EB48DF73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B517FC22-3FA3-4C42-9A09-26F4E24F0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055" y="1377348"/>
            <a:ext cx="4134103" cy="413410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11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Types of Threats to Information Security</vt:lpstr>
      <vt:lpstr>CIA Triad</vt:lpstr>
      <vt:lpstr>Examples of attack methods</vt:lpstr>
      <vt:lpstr>Potential ramifications</vt:lpstr>
      <vt:lpstr>Tasks Accomplished </vt:lpstr>
      <vt:lpstr>Goals to cover in research </vt:lpstr>
      <vt:lpstr>Steps To Be Completed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Vulnerabilities and Attack Methods in E-Commerce</dc:title>
  <dc:creator>Matthew Johnson</dc:creator>
  <cp:lastModifiedBy>Matthew Johnson</cp:lastModifiedBy>
  <cp:revision>4</cp:revision>
  <dcterms:created xsi:type="dcterms:W3CDTF">2020-10-06T23:04:12Z</dcterms:created>
  <dcterms:modified xsi:type="dcterms:W3CDTF">2022-03-16T23:33:06Z</dcterms:modified>
</cp:coreProperties>
</file>