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59174"/>
  </p:normalViewPr>
  <p:slideViewPr>
    <p:cSldViewPr snapToGrid="0" snapToObjects="1">
      <p:cViewPr varScale="1">
        <p:scale>
          <a:sx n="58" d="100"/>
          <a:sy n="58" d="100"/>
        </p:scale>
        <p:origin x="2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A2F82-AC0E-2640-A9F4-63E232EC07D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65C94-4A67-DD44-88FE-3C75B489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be aware of the best methods of securing our data and information.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complicate things even further, as more and more data is being created, that data is getting stored onto the cloud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50% of all data will be stored on the cloud and the current storage rate is growing at an extortionate rate.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 on to add that the cloud computing market is only just getting started and the current market cap is around $370billion (as of 2020).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65C94-4A67-DD44-88FE-3C75B489A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65C94-4A67-DD44-88FE-3C75B489A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65C94-4A67-DD44-88FE-3C75B489A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FDC-AA47-A543-8174-430EC5410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EA159-BB45-3B41-B244-DB7520F0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0636-D066-E14B-AC5E-C39E285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EF0D-8D0F-984F-BC32-AC39F65E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3731-1B54-C144-B7FF-F97E8C4C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E8F-7EB1-114C-AFBB-EF2050CC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1F63D-317C-6344-977F-71455689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843A-9B18-0043-9714-526ADB57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698A-FDF3-304B-A5D8-A5283D02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708C-45E6-8E4A-B1F9-80A4517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78E23-B6FC-7A43-96F0-7BD582604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D009-1FCC-2F40-B23D-66143ACF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6297-9F9C-BF47-9D8A-C9135EA4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5163-A50F-8E48-AFCC-79FD3293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001A-9E0D-8047-BCE4-DB1C111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4612-AC32-474D-9F5C-78E6E03F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F364-DE55-8442-9640-1A92D1BA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BDA7-58C7-CE49-B112-6ECF9098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FF9C-225D-7C4B-9742-3CD8775F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73D8-1D04-F742-BCB3-9D6E30AC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F605-885D-684D-B284-EF9D555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BABE-907D-1946-8B95-0284AFA2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5E81-4EAE-524A-8E31-01625244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C970-8FE7-FD44-B5F1-9785363A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54D6-B42A-8A4C-9ED7-F17AA780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BBC1-7D8C-AB46-9193-CD9EA4F0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D2FE-2B08-B445-83C3-2F131F88C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E43E-2A67-B34C-8F50-97793179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7E74-5414-0348-9F6C-C64B8A9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C853-F40A-8444-9062-F0282F53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4777-6BC9-D941-A527-1D01620E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076-C520-3D48-8EAA-2B7B639F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F30B0-6311-7B49-8609-1CE92703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CDD0-43F2-1946-8F05-9949C465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53E5D-D4E3-7640-BF24-88D1113CD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27506-ACEA-DE43-8826-78CC4698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A115D-9471-4646-8BB4-8D3A4DC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FB94C-CB63-9C48-A955-8B246F96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A782C-C116-6B4C-B534-F505693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280-5332-804B-ADF3-29AF092E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C0192-B268-C741-B478-2141D1F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A05CC-B0FC-D34E-815B-F131CAC6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74B3-DFB6-304B-B1E9-55CA33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C016A-B409-384D-AF32-F42654D6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127CA-5059-4848-AC65-465B1F90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CFD6-DEB3-F946-8E30-9491987C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C9C2-4BE0-9C43-A76A-97BA0415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5891-10C0-5745-93C5-F3F831C0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9E4D-A353-2641-A489-40241715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DED6-9232-9A45-ACC9-6278C7BC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31DD-99F7-FC44-A189-ABAD3C4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D324-D1DB-FA46-BD74-64554FB6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5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CD77-3E51-D64E-8DDC-62648F59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6233B-6F2E-8F46-AC7D-8669F4C2C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72268-0996-6643-AE78-88D1731B5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60E2-C0B6-A04D-BDEB-1A19B2C1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360F-3A1B-704C-96CA-713F44D5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0B52-1881-2B4F-9143-A73CB0DF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7CB07-80D9-D641-883A-71123508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B296-9BFE-A540-85F2-EAFFB23B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9C2A-9570-2D4A-A3BD-89E28C9B6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D1D-E953-B048-A5B3-6299EECE5EC5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EE7-7AB7-AD4E-AF2C-DD5F337C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7E44-F383-B74B-9FFD-A77001AAC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C677-28A2-7145-84B5-C535BB9E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6B3-9F01-FA45-9314-46672BC92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0A2CB-2173-E640-B772-19B3CD5DE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Mitchell </a:t>
            </a:r>
            <a:r>
              <a:rPr lang="en-US" dirty="0" err="1"/>
              <a:t>Gutteridge</a:t>
            </a:r>
            <a:r>
              <a:rPr lang="en-US" dirty="0"/>
              <a:t> </a:t>
            </a:r>
          </a:p>
          <a:p>
            <a:r>
              <a:rPr lang="en-US" dirty="0"/>
              <a:t>CSCI 650 – Ning Zhang</a:t>
            </a:r>
          </a:p>
        </p:txBody>
      </p:sp>
    </p:spTree>
    <p:extLst>
      <p:ext uri="{BB962C8B-B14F-4D97-AF65-F5344CB8AC3E}">
        <p14:creationId xmlns:p14="http://schemas.microsoft.com/office/powerpoint/2010/main" val="9089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CB35-F71D-294D-897D-22458A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2DD-FB57-374E-9134-47297689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current best practices for data security</a:t>
            </a:r>
          </a:p>
          <a:p>
            <a:endParaRPr lang="en-US" dirty="0"/>
          </a:p>
          <a:p>
            <a:r>
              <a:rPr lang="en-US" dirty="0"/>
              <a:t>Find out the biggest threats to data security</a:t>
            </a:r>
          </a:p>
          <a:p>
            <a:endParaRPr lang="en-US" dirty="0"/>
          </a:p>
          <a:p>
            <a:r>
              <a:rPr lang="en-US" dirty="0"/>
              <a:t>Any future work needed</a:t>
            </a:r>
          </a:p>
        </p:txBody>
      </p:sp>
    </p:spTree>
    <p:extLst>
      <p:ext uri="{BB962C8B-B14F-4D97-AF65-F5344CB8AC3E}">
        <p14:creationId xmlns:p14="http://schemas.microsoft.com/office/powerpoint/2010/main" val="85703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35E1-3643-2A4B-BE53-124C30A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5740-717D-2F44-AD36-8D5483AA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attacks and hacking are becoming more and more prevalent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Data storage on the cloud is growing rapidly</a:t>
            </a:r>
            <a:r>
              <a:rPr lang="en-GB" dirty="0">
                <a:effectLst/>
              </a:rPr>
              <a:t> </a:t>
            </a:r>
          </a:p>
          <a:p>
            <a:endParaRPr lang="en-GB" dirty="0"/>
          </a:p>
          <a:p>
            <a:r>
              <a:rPr lang="en-GB" dirty="0"/>
              <a:t>Cloud Computing  market is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0B30-6F7C-1346-A49B-89C22928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83B9-B082-1149-A72A-C5872A9E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total number of breaches in 2019 was 1,473, up from 1,257 the year before. 164.6 million records were exposed in 2018.</a:t>
            </a:r>
          </a:p>
          <a:p>
            <a:endParaRPr lang="en-GB" dirty="0"/>
          </a:p>
          <a:p>
            <a:r>
              <a:rPr lang="en-GB" dirty="0"/>
              <a:t>Targeted emails, or  phishing, is reported by businesses to be used in 91% of successful data breaches</a:t>
            </a:r>
          </a:p>
          <a:p>
            <a:endParaRPr lang="en-GB" dirty="0"/>
          </a:p>
          <a:p>
            <a:r>
              <a:rPr lang="en-GB" dirty="0"/>
              <a:t>average spending on security increased from 2,337 dollars per employee in 2019 to 2,691 dollars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3EA0-D3C4-0D4B-9F4F-48562D17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Used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BDF5-C919-7B4F-BC6D-04C3CF6C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4749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Capers, Z. (2019). get app. Retrieved from https://</a:t>
            </a:r>
            <a:r>
              <a:rPr lang="en-US" dirty="0" err="1"/>
              <a:t>www.getapp.com</a:t>
            </a:r>
            <a:r>
              <a:rPr lang="en-US" dirty="0"/>
              <a:t>/resources/common-encryption-methods/</a:t>
            </a:r>
          </a:p>
          <a:p>
            <a:endParaRPr lang="en-US" dirty="0"/>
          </a:p>
          <a:p>
            <a:r>
              <a:rPr lang="en-US" dirty="0"/>
              <a:t>Checkpoint. (2019). What is a Firewall? Retrieved from Checkpoint: https://</a:t>
            </a:r>
            <a:r>
              <a:rPr lang="en-US" dirty="0" err="1"/>
              <a:t>www.checkpoint.com</a:t>
            </a:r>
            <a:r>
              <a:rPr lang="en-US" dirty="0"/>
              <a:t>/cyber-hub/network-security/what-is-firewall/#:~:text=A%20Firewall%20is%20a%20network,network%20and%20the%20public%20Internet.</a:t>
            </a:r>
          </a:p>
          <a:p>
            <a:endParaRPr lang="en-US" dirty="0"/>
          </a:p>
          <a:p>
            <a:r>
              <a:rPr lang="en-US" dirty="0"/>
              <a:t>Kaufman. (2009). Data Security in the World of Cloud Computing.</a:t>
            </a:r>
          </a:p>
          <a:p>
            <a:endParaRPr lang="en-US" dirty="0"/>
          </a:p>
          <a:p>
            <a:r>
              <a:rPr lang="en-US" dirty="0"/>
              <a:t>Kemper, G. (2019). Improving employees' cyber security awareness.</a:t>
            </a:r>
          </a:p>
          <a:p>
            <a:endParaRPr lang="en-US" dirty="0"/>
          </a:p>
          <a:p>
            <a:r>
              <a:rPr lang="en-US" dirty="0" err="1"/>
              <a:t>Sumina</a:t>
            </a:r>
            <a:r>
              <a:rPr lang="en-US" dirty="0"/>
              <a:t>, V. (2022). 26 Cloud Computing Statistics, Facts &amp; Trends for 2022. Retrieved from </a:t>
            </a:r>
            <a:r>
              <a:rPr lang="en-US" dirty="0" err="1"/>
              <a:t>Cloudwards</a:t>
            </a:r>
            <a:r>
              <a:rPr lang="en-US" dirty="0"/>
              <a:t>: https://</a:t>
            </a:r>
            <a:r>
              <a:rPr lang="en-US" dirty="0" err="1"/>
              <a:t>www.cloudwards.net</a:t>
            </a:r>
            <a:r>
              <a:rPr lang="en-US" dirty="0"/>
              <a:t>/cloud-computing-statistics/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7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6A1A-D060-964C-A697-8E4C32CF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8A65-3C7C-3946-9305-B242A127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to complete </a:t>
            </a:r>
          </a:p>
        </p:txBody>
      </p:sp>
    </p:spTree>
    <p:extLst>
      <p:ext uri="{BB962C8B-B14F-4D97-AF65-F5344CB8AC3E}">
        <p14:creationId xmlns:p14="http://schemas.microsoft.com/office/powerpoint/2010/main" val="238604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362</Words>
  <Application>Microsoft Macintosh PowerPoint</Application>
  <PresentationFormat>Widescreen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Best Practices for Data Security</vt:lpstr>
      <vt:lpstr>Aim of paper</vt:lpstr>
      <vt:lpstr>Introduction</vt:lpstr>
      <vt:lpstr>Security statistics</vt:lpstr>
      <vt:lpstr>Research Used So Far</vt:lpstr>
      <vt:lpstr>Timeline of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Data Security</dc:title>
  <dc:creator>Mitchell Gutteridge</dc:creator>
  <cp:lastModifiedBy>Mitchell Gutteridge</cp:lastModifiedBy>
  <cp:revision>1</cp:revision>
  <dcterms:created xsi:type="dcterms:W3CDTF">2022-03-16T17:25:14Z</dcterms:created>
  <dcterms:modified xsi:type="dcterms:W3CDTF">2022-03-16T17:42:07Z</dcterms:modified>
</cp:coreProperties>
</file>