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58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50"/>
    <p:restoredTop sz="77007"/>
  </p:normalViewPr>
  <p:slideViewPr>
    <p:cSldViewPr snapToGrid="0" snapToObjects="1">
      <p:cViewPr varScale="1">
        <p:scale>
          <a:sx n="43" d="100"/>
          <a:sy n="43" d="100"/>
        </p:scale>
        <p:origin x="208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2249AD-4921-4DB3-BAF3-ED9E14417A97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0AE0CB7-2C9E-4D0A-9B98-C93B63FCA287}">
      <dgm:prSet/>
      <dgm:spPr/>
      <dgm:t>
        <a:bodyPr/>
        <a:lstStyle/>
        <a:p>
          <a:r>
            <a:rPr lang="en-US"/>
            <a:t>Phase 1</a:t>
          </a:r>
        </a:p>
      </dgm:t>
    </dgm:pt>
    <dgm:pt modelId="{D2FE7E41-58D9-4156-846F-F0621BB36BDE}" type="parTrans" cxnId="{1A50072B-9CA7-468F-A182-B7BE40C518F2}">
      <dgm:prSet/>
      <dgm:spPr/>
      <dgm:t>
        <a:bodyPr/>
        <a:lstStyle/>
        <a:p>
          <a:endParaRPr lang="en-US"/>
        </a:p>
      </dgm:t>
    </dgm:pt>
    <dgm:pt modelId="{39097603-DDCA-4A5D-A389-5E0FC8690F01}" type="sibTrans" cxnId="{1A50072B-9CA7-468F-A182-B7BE40C518F2}">
      <dgm:prSet/>
      <dgm:spPr/>
      <dgm:t>
        <a:bodyPr/>
        <a:lstStyle/>
        <a:p>
          <a:endParaRPr lang="en-US"/>
        </a:p>
      </dgm:t>
    </dgm:pt>
    <dgm:pt modelId="{A40B00CD-223C-48AE-853B-FA0CC363801C}">
      <dgm:prSet/>
      <dgm:spPr/>
      <dgm:t>
        <a:bodyPr/>
        <a:lstStyle/>
        <a:p>
          <a:r>
            <a:rPr lang="en-US"/>
            <a:t>Information gathering</a:t>
          </a:r>
        </a:p>
      </dgm:t>
    </dgm:pt>
    <dgm:pt modelId="{EAE56410-F856-4167-AAD3-5633FDF9A648}" type="parTrans" cxnId="{D85B1186-AB01-415B-A3C3-5D75DB25B55D}">
      <dgm:prSet/>
      <dgm:spPr/>
      <dgm:t>
        <a:bodyPr/>
        <a:lstStyle/>
        <a:p>
          <a:endParaRPr lang="en-US"/>
        </a:p>
      </dgm:t>
    </dgm:pt>
    <dgm:pt modelId="{1EA8B291-2DED-4B79-B175-B075102B4059}" type="sibTrans" cxnId="{D85B1186-AB01-415B-A3C3-5D75DB25B55D}">
      <dgm:prSet/>
      <dgm:spPr/>
      <dgm:t>
        <a:bodyPr/>
        <a:lstStyle/>
        <a:p>
          <a:endParaRPr lang="en-US"/>
        </a:p>
      </dgm:t>
    </dgm:pt>
    <dgm:pt modelId="{40A672EC-5459-45DB-B868-C2A2706B7911}">
      <dgm:prSet/>
      <dgm:spPr/>
      <dgm:t>
        <a:bodyPr/>
        <a:lstStyle/>
        <a:p>
          <a:r>
            <a:rPr lang="en-US"/>
            <a:t>Phase 2</a:t>
          </a:r>
        </a:p>
      </dgm:t>
    </dgm:pt>
    <dgm:pt modelId="{95AA642E-C97F-4DF8-A85D-A8504958EFDA}" type="parTrans" cxnId="{86B2412B-D31D-4500-ADF6-0DC3856E2FC7}">
      <dgm:prSet/>
      <dgm:spPr/>
      <dgm:t>
        <a:bodyPr/>
        <a:lstStyle/>
        <a:p>
          <a:endParaRPr lang="en-US"/>
        </a:p>
      </dgm:t>
    </dgm:pt>
    <dgm:pt modelId="{B749A6EC-8FA5-4462-AF1C-48CD45842878}" type="sibTrans" cxnId="{86B2412B-D31D-4500-ADF6-0DC3856E2FC7}">
      <dgm:prSet/>
      <dgm:spPr/>
      <dgm:t>
        <a:bodyPr/>
        <a:lstStyle/>
        <a:p>
          <a:endParaRPr lang="en-US"/>
        </a:p>
      </dgm:t>
    </dgm:pt>
    <dgm:pt modelId="{087BCE1F-7E74-4BBE-83B5-6948F7A29A95}">
      <dgm:prSet/>
      <dgm:spPr/>
      <dgm:t>
        <a:bodyPr/>
        <a:lstStyle/>
        <a:p>
          <a:r>
            <a:rPr lang="en-US"/>
            <a:t>OS identification</a:t>
          </a:r>
        </a:p>
      </dgm:t>
    </dgm:pt>
    <dgm:pt modelId="{3F077A90-662D-4462-B66D-95C34677262F}" type="parTrans" cxnId="{FA09198F-DAA8-4D1D-84C3-F194D004EC13}">
      <dgm:prSet/>
      <dgm:spPr/>
      <dgm:t>
        <a:bodyPr/>
        <a:lstStyle/>
        <a:p>
          <a:endParaRPr lang="en-US"/>
        </a:p>
      </dgm:t>
    </dgm:pt>
    <dgm:pt modelId="{49E26373-EA55-4A28-8A0E-B2388ECE2DDF}" type="sibTrans" cxnId="{FA09198F-DAA8-4D1D-84C3-F194D004EC13}">
      <dgm:prSet/>
      <dgm:spPr/>
      <dgm:t>
        <a:bodyPr/>
        <a:lstStyle/>
        <a:p>
          <a:endParaRPr lang="en-US"/>
        </a:p>
      </dgm:t>
    </dgm:pt>
    <dgm:pt modelId="{A1C6CC33-9FF4-4554-838D-DA52731B92F6}">
      <dgm:prSet/>
      <dgm:spPr/>
      <dgm:t>
        <a:bodyPr/>
        <a:lstStyle/>
        <a:p>
          <a:r>
            <a:rPr lang="en-US"/>
            <a:t>Phase 3</a:t>
          </a:r>
        </a:p>
      </dgm:t>
    </dgm:pt>
    <dgm:pt modelId="{AD24ED13-242F-4F50-A674-FE0C78549417}" type="parTrans" cxnId="{B18ABDFC-9436-4204-B27F-23849A261B73}">
      <dgm:prSet/>
      <dgm:spPr/>
      <dgm:t>
        <a:bodyPr/>
        <a:lstStyle/>
        <a:p>
          <a:endParaRPr lang="en-US"/>
        </a:p>
      </dgm:t>
    </dgm:pt>
    <dgm:pt modelId="{7505584A-41EB-4371-BAF0-6B8C414FFB79}" type="sibTrans" cxnId="{B18ABDFC-9436-4204-B27F-23849A261B73}">
      <dgm:prSet/>
      <dgm:spPr/>
      <dgm:t>
        <a:bodyPr/>
        <a:lstStyle/>
        <a:p>
          <a:endParaRPr lang="en-US"/>
        </a:p>
      </dgm:t>
    </dgm:pt>
    <dgm:pt modelId="{48AB7B81-0F0A-4513-B021-746EA33AAEDE}">
      <dgm:prSet/>
      <dgm:spPr/>
      <dgm:t>
        <a:bodyPr/>
        <a:lstStyle/>
        <a:p>
          <a:r>
            <a:rPr lang="en-US"/>
            <a:t>Port scanning</a:t>
          </a:r>
        </a:p>
      </dgm:t>
    </dgm:pt>
    <dgm:pt modelId="{6281A590-B3EF-4DA8-804A-6D065DD52D9C}" type="parTrans" cxnId="{4436478F-A55A-4BAF-B958-1C08B0CE57E0}">
      <dgm:prSet/>
      <dgm:spPr/>
      <dgm:t>
        <a:bodyPr/>
        <a:lstStyle/>
        <a:p>
          <a:endParaRPr lang="en-US"/>
        </a:p>
      </dgm:t>
    </dgm:pt>
    <dgm:pt modelId="{F79E12AF-B1C0-4FC0-87C1-D5D1476F803E}" type="sibTrans" cxnId="{4436478F-A55A-4BAF-B958-1C08B0CE57E0}">
      <dgm:prSet/>
      <dgm:spPr/>
      <dgm:t>
        <a:bodyPr/>
        <a:lstStyle/>
        <a:p>
          <a:endParaRPr lang="en-US"/>
        </a:p>
      </dgm:t>
    </dgm:pt>
    <dgm:pt modelId="{06442CBC-60FD-4B18-906C-0CB8FC7B53CB}">
      <dgm:prSet/>
      <dgm:spPr/>
      <dgm:t>
        <a:bodyPr/>
        <a:lstStyle/>
        <a:p>
          <a:r>
            <a:rPr lang="en-US"/>
            <a:t>Phase 4</a:t>
          </a:r>
        </a:p>
      </dgm:t>
    </dgm:pt>
    <dgm:pt modelId="{12F88F65-DCFF-4B0B-9D3B-CB94E50D4CE1}" type="parTrans" cxnId="{B862EEE0-86A8-4B1E-80F7-78BC9A672F6C}">
      <dgm:prSet/>
      <dgm:spPr/>
      <dgm:t>
        <a:bodyPr/>
        <a:lstStyle/>
        <a:p>
          <a:endParaRPr lang="en-US"/>
        </a:p>
      </dgm:t>
    </dgm:pt>
    <dgm:pt modelId="{026306D9-49A8-4807-AA0C-3FBC40565B1B}" type="sibTrans" cxnId="{B862EEE0-86A8-4B1E-80F7-78BC9A672F6C}">
      <dgm:prSet/>
      <dgm:spPr/>
      <dgm:t>
        <a:bodyPr/>
        <a:lstStyle/>
        <a:p>
          <a:endParaRPr lang="en-US"/>
        </a:p>
      </dgm:t>
    </dgm:pt>
    <dgm:pt modelId="{89D14AC9-9F39-4EF5-B8B2-611502A9DF11}">
      <dgm:prSet/>
      <dgm:spPr/>
      <dgm:t>
        <a:bodyPr/>
        <a:lstStyle/>
        <a:p>
          <a:r>
            <a:rPr lang="en-US"/>
            <a:t>Services identification</a:t>
          </a:r>
        </a:p>
      </dgm:t>
    </dgm:pt>
    <dgm:pt modelId="{3E653CC3-6EF2-420D-A579-25B195D35808}" type="parTrans" cxnId="{E3368DA5-1B64-4566-8331-ABE0DE8787CA}">
      <dgm:prSet/>
      <dgm:spPr/>
      <dgm:t>
        <a:bodyPr/>
        <a:lstStyle/>
        <a:p>
          <a:endParaRPr lang="en-US"/>
        </a:p>
      </dgm:t>
    </dgm:pt>
    <dgm:pt modelId="{257627F2-D6C2-4E7F-9DC2-29A2F929652B}" type="sibTrans" cxnId="{E3368DA5-1B64-4566-8331-ABE0DE8787CA}">
      <dgm:prSet/>
      <dgm:spPr/>
      <dgm:t>
        <a:bodyPr/>
        <a:lstStyle/>
        <a:p>
          <a:endParaRPr lang="en-US"/>
        </a:p>
      </dgm:t>
    </dgm:pt>
    <dgm:pt modelId="{C7A1D970-B8CE-FE4F-A780-8AB6B9E44C0B}" type="pres">
      <dgm:prSet presAssocID="{4C2249AD-4921-4DB3-BAF3-ED9E14417A97}" presName="Name0" presStyleCnt="0">
        <dgm:presLayoutVars>
          <dgm:dir/>
          <dgm:animLvl val="lvl"/>
          <dgm:resizeHandles val="exact"/>
        </dgm:presLayoutVars>
      </dgm:prSet>
      <dgm:spPr/>
    </dgm:pt>
    <dgm:pt modelId="{74C6F9C0-39FA-334F-AF4A-D06645AC0E88}" type="pres">
      <dgm:prSet presAssocID="{06442CBC-60FD-4B18-906C-0CB8FC7B53CB}" presName="boxAndChildren" presStyleCnt="0"/>
      <dgm:spPr/>
    </dgm:pt>
    <dgm:pt modelId="{DAE2F10E-019C-A046-8CF2-95AE8C01D5E7}" type="pres">
      <dgm:prSet presAssocID="{06442CBC-60FD-4B18-906C-0CB8FC7B53CB}" presName="parentTextBox" presStyleLbl="alignNode1" presStyleIdx="0" presStyleCnt="4"/>
      <dgm:spPr/>
    </dgm:pt>
    <dgm:pt modelId="{F22E2ED5-F906-6041-BF61-25C921E5288A}" type="pres">
      <dgm:prSet presAssocID="{06442CBC-60FD-4B18-906C-0CB8FC7B53CB}" presName="descendantBox" presStyleLbl="bgAccFollowNode1" presStyleIdx="0" presStyleCnt="4"/>
      <dgm:spPr/>
    </dgm:pt>
    <dgm:pt modelId="{9FEF4BE6-D29B-084F-8482-730B766656D7}" type="pres">
      <dgm:prSet presAssocID="{7505584A-41EB-4371-BAF0-6B8C414FFB79}" presName="sp" presStyleCnt="0"/>
      <dgm:spPr/>
    </dgm:pt>
    <dgm:pt modelId="{861DFD64-AFD3-5048-AEA0-379492FF1B04}" type="pres">
      <dgm:prSet presAssocID="{A1C6CC33-9FF4-4554-838D-DA52731B92F6}" presName="arrowAndChildren" presStyleCnt="0"/>
      <dgm:spPr/>
    </dgm:pt>
    <dgm:pt modelId="{4C89CA7F-6286-214B-A0F6-C331708B2A7C}" type="pres">
      <dgm:prSet presAssocID="{A1C6CC33-9FF4-4554-838D-DA52731B92F6}" presName="parentTextArrow" presStyleLbl="node1" presStyleIdx="0" presStyleCnt="0"/>
      <dgm:spPr/>
    </dgm:pt>
    <dgm:pt modelId="{597C8E2F-02E5-2845-A798-AE258E3C9A15}" type="pres">
      <dgm:prSet presAssocID="{A1C6CC33-9FF4-4554-838D-DA52731B92F6}" presName="arrow" presStyleLbl="alignNode1" presStyleIdx="1" presStyleCnt="4"/>
      <dgm:spPr/>
    </dgm:pt>
    <dgm:pt modelId="{149D780D-12D3-5144-9B56-220B5A94CBCF}" type="pres">
      <dgm:prSet presAssocID="{A1C6CC33-9FF4-4554-838D-DA52731B92F6}" presName="descendantArrow" presStyleLbl="bgAccFollowNode1" presStyleIdx="1" presStyleCnt="4"/>
      <dgm:spPr/>
    </dgm:pt>
    <dgm:pt modelId="{D6CDCCD1-5E9E-1149-ABFD-30798987BE02}" type="pres">
      <dgm:prSet presAssocID="{B749A6EC-8FA5-4462-AF1C-48CD45842878}" presName="sp" presStyleCnt="0"/>
      <dgm:spPr/>
    </dgm:pt>
    <dgm:pt modelId="{7D3D42D9-9CFD-9F46-B1FA-6669E1B1B488}" type="pres">
      <dgm:prSet presAssocID="{40A672EC-5459-45DB-B868-C2A2706B7911}" presName="arrowAndChildren" presStyleCnt="0"/>
      <dgm:spPr/>
    </dgm:pt>
    <dgm:pt modelId="{AE2FFA45-10B9-DF4A-A599-138DE01D6F3C}" type="pres">
      <dgm:prSet presAssocID="{40A672EC-5459-45DB-B868-C2A2706B7911}" presName="parentTextArrow" presStyleLbl="node1" presStyleIdx="0" presStyleCnt="0"/>
      <dgm:spPr/>
    </dgm:pt>
    <dgm:pt modelId="{76EAE4B4-7411-8C4B-8768-1994E4BC7791}" type="pres">
      <dgm:prSet presAssocID="{40A672EC-5459-45DB-B868-C2A2706B7911}" presName="arrow" presStyleLbl="alignNode1" presStyleIdx="2" presStyleCnt="4"/>
      <dgm:spPr/>
    </dgm:pt>
    <dgm:pt modelId="{6E94BB5B-4538-BE4C-A779-938D4F62FC39}" type="pres">
      <dgm:prSet presAssocID="{40A672EC-5459-45DB-B868-C2A2706B7911}" presName="descendantArrow" presStyleLbl="bgAccFollowNode1" presStyleIdx="2" presStyleCnt="4"/>
      <dgm:spPr/>
    </dgm:pt>
    <dgm:pt modelId="{FEB7B6C3-5D8E-BF4D-A318-31D0FABBF1E4}" type="pres">
      <dgm:prSet presAssocID="{39097603-DDCA-4A5D-A389-5E0FC8690F01}" presName="sp" presStyleCnt="0"/>
      <dgm:spPr/>
    </dgm:pt>
    <dgm:pt modelId="{A7C2F786-C765-9049-9F5C-BC6642D1DD4D}" type="pres">
      <dgm:prSet presAssocID="{60AE0CB7-2C9E-4D0A-9B98-C93B63FCA287}" presName="arrowAndChildren" presStyleCnt="0"/>
      <dgm:spPr/>
    </dgm:pt>
    <dgm:pt modelId="{75EAC540-0D9F-FB43-BE52-8462EFCBD1E9}" type="pres">
      <dgm:prSet presAssocID="{60AE0CB7-2C9E-4D0A-9B98-C93B63FCA287}" presName="parentTextArrow" presStyleLbl="node1" presStyleIdx="0" presStyleCnt="0"/>
      <dgm:spPr/>
    </dgm:pt>
    <dgm:pt modelId="{D31E7D4C-31B2-184F-B5B3-361E7D92FFFA}" type="pres">
      <dgm:prSet presAssocID="{60AE0CB7-2C9E-4D0A-9B98-C93B63FCA287}" presName="arrow" presStyleLbl="alignNode1" presStyleIdx="3" presStyleCnt="4"/>
      <dgm:spPr/>
    </dgm:pt>
    <dgm:pt modelId="{181B9396-7737-0E49-8B38-4E42B1EE89BC}" type="pres">
      <dgm:prSet presAssocID="{60AE0CB7-2C9E-4D0A-9B98-C93B63FCA287}" presName="descendantArrow" presStyleLbl="bgAccFollowNode1" presStyleIdx="3" presStyleCnt="4"/>
      <dgm:spPr/>
    </dgm:pt>
  </dgm:ptLst>
  <dgm:cxnLst>
    <dgm:cxn modelId="{12B7D302-1CDF-8042-A885-3A6DF1A2E5A9}" type="presOf" srcId="{60AE0CB7-2C9E-4D0A-9B98-C93B63FCA287}" destId="{75EAC540-0D9F-FB43-BE52-8462EFCBD1E9}" srcOrd="0" destOrd="0" presId="urn:microsoft.com/office/officeart/2016/7/layout/VerticalDownArrowProcess"/>
    <dgm:cxn modelId="{9C46DE1C-3CCA-2646-98BA-14DA69DD4E66}" type="presOf" srcId="{48AB7B81-0F0A-4513-B021-746EA33AAEDE}" destId="{149D780D-12D3-5144-9B56-220B5A94CBCF}" srcOrd="0" destOrd="0" presId="urn:microsoft.com/office/officeart/2016/7/layout/VerticalDownArrowProcess"/>
    <dgm:cxn modelId="{1A50072B-9CA7-468F-A182-B7BE40C518F2}" srcId="{4C2249AD-4921-4DB3-BAF3-ED9E14417A97}" destId="{60AE0CB7-2C9E-4D0A-9B98-C93B63FCA287}" srcOrd="0" destOrd="0" parTransId="{D2FE7E41-58D9-4156-846F-F0621BB36BDE}" sibTransId="{39097603-DDCA-4A5D-A389-5E0FC8690F01}"/>
    <dgm:cxn modelId="{86B2412B-D31D-4500-ADF6-0DC3856E2FC7}" srcId="{4C2249AD-4921-4DB3-BAF3-ED9E14417A97}" destId="{40A672EC-5459-45DB-B868-C2A2706B7911}" srcOrd="1" destOrd="0" parTransId="{95AA642E-C97F-4DF8-A85D-A8504958EFDA}" sibTransId="{B749A6EC-8FA5-4462-AF1C-48CD45842878}"/>
    <dgm:cxn modelId="{5418253C-184E-0E40-AF3D-9CC8B4D731ED}" type="presOf" srcId="{A1C6CC33-9FF4-4554-838D-DA52731B92F6}" destId="{4C89CA7F-6286-214B-A0F6-C331708B2A7C}" srcOrd="0" destOrd="0" presId="urn:microsoft.com/office/officeart/2016/7/layout/VerticalDownArrowProcess"/>
    <dgm:cxn modelId="{7A87126E-7233-9347-8CFA-64ADDFF21F8D}" type="presOf" srcId="{40A672EC-5459-45DB-B868-C2A2706B7911}" destId="{76EAE4B4-7411-8C4B-8768-1994E4BC7791}" srcOrd="1" destOrd="0" presId="urn:microsoft.com/office/officeart/2016/7/layout/VerticalDownArrowProcess"/>
    <dgm:cxn modelId="{A2E83A73-6B08-4444-A388-37F3A5FFE042}" type="presOf" srcId="{06442CBC-60FD-4B18-906C-0CB8FC7B53CB}" destId="{DAE2F10E-019C-A046-8CF2-95AE8C01D5E7}" srcOrd="0" destOrd="0" presId="urn:microsoft.com/office/officeart/2016/7/layout/VerticalDownArrowProcess"/>
    <dgm:cxn modelId="{3ECADD74-D810-0343-A2B9-CEAA547BCDFE}" type="presOf" srcId="{4C2249AD-4921-4DB3-BAF3-ED9E14417A97}" destId="{C7A1D970-B8CE-FE4F-A780-8AB6B9E44C0B}" srcOrd="0" destOrd="0" presId="urn:microsoft.com/office/officeart/2016/7/layout/VerticalDownArrowProcess"/>
    <dgm:cxn modelId="{D85B1186-AB01-415B-A3C3-5D75DB25B55D}" srcId="{60AE0CB7-2C9E-4D0A-9B98-C93B63FCA287}" destId="{A40B00CD-223C-48AE-853B-FA0CC363801C}" srcOrd="0" destOrd="0" parTransId="{EAE56410-F856-4167-AAD3-5633FDF9A648}" sibTransId="{1EA8B291-2DED-4B79-B175-B075102B4059}"/>
    <dgm:cxn modelId="{FA09198F-DAA8-4D1D-84C3-F194D004EC13}" srcId="{40A672EC-5459-45DB-B868-C2A2706B7911}" destId="{087BCE1F-7E74-4BBE-83B5-6948F7A29A95}" srcOrd="0" destOrd="0" parTransId="{3F077A90-662D-4462-B66D-95C34677262F}" sibTransId="{49E26373-EA55-4A28-8A0E-B2388ECE2DDF}"/>
    <dgm:cxn modelId="{4436478F-A55A-4BAF-B958-1C08B0CE57E0}" srcId="{A1C6CC33-9FF4-4554-838D-DA52731B92F6}" destId="{48AB7B81-0F0A-4513-B021-746EA33AAEDE}" srcOrd="0" destOrd="0" parTransId="{6281A590-B3EF-4DA8-804A-6D065DD52D9C}" sibTransId="{F79E12AF-B1C0-4FC0-87C1-D5D1476F803E}"/>
    <dgm:cxn modelId="{5F902CA4-82FF-864F-ADD5-4AE747EC3AC5}" type="presOf" srcId="{087BCE1F-7E74-4BBE-83B5-6948F7A29A95}" destId="{6E94BB5B-4538-BE4C-A779-938D4F62FC39}" srcOrd="0" destOrd="0" presId="urn:microsoft.com/office/officeart/2016/7/layout/VerticalDownArrowProcess"/>
    <dgm:cxn modelId="{E3368DA5-1B64-4566-8331-ABE0DE8787CA}" srcId="{06442CBC-60FD-4B18-906C-0CB8FC7B53CB}" destId="{89D14AC9-9F39-4EF5-B8B2-611502A9DF11}" srcOrd="0" destOrd="0" parTransId="{3E653CC3-6EF2-420D-A579-25B195D35808}" sibTransId="{257627F2-D6C2-4E7F-9DC2-29A2F929652B}"/>
    <dgm:cxn modelId="{EA1B89B6-BA66-5F4B-9F54-FFE59E29D6FD}" type="presOf" srcId="{60AE0CB7-2C9E-4D0A-9B98-C93B63FCA287}" destId="{D31E7D4C-31B2-184F-B5B3-361E7D92FFFA}" srcOrd="1" destOrd="0" presId="urn:microsoft.com/office/officeart/2016/7/layout/VerticalDownArrowProcess"/>
    <dgm:cxn modelId="{26300EB7-0143-5447-82FF-A9E6530D5D97}" type="presOf" srcId="{A40B00CD-223C-48AE-853B-FA0CC363801C}" destId="{181B9396-7737-0E49-8B38-4E42B1EE89BC}" srcOrd="0" destOrd="0" presId="urn:microsoft.com/office/officeart/2016/7/layout/VerticalDownArrowProcess"/>
    <dgm:cxn modelId="{0E8FACB7-ACBC-C64B-8000-D5DA35EFB1D7}" type="presOf" srcId="{A1C6CC33-9FF4-4554-838D-DA52731B92F6}" destId="{597C8E2F-02E5-2845-A798-AE258E3C9A15}" srcOrd="1" destOrd="0" presId="urn:microsoft.com/office/officeart/2016/7/layout/VerticalDownArrowProcess"/>
    <dgm:cxn modelId="{DA3932BB-3EDF-A34E-8FE1-1BFD38DB0F5C}" type="presOf" srcId="{89D14AC9-9F39-4EF5-B8B2-611502A9DF11}" destId="{F22E2ED5-F906-6041-BF61-25C921E5288A}" srcOrd="0" destOrd="0" presId="urn:microsoft.com/office/officeart/2016/7/layout/VerticalDownArrowProcess"/>
    <dgm:cxn modelId="{B862EEE0-86A8-4B1E-80F7-78BC9A672F6C}" srcId="{4C2249AD-4921-4DB3-BAF3-ED9E14417A97}" destId="{06442CBC-60FD-4B18-906C-0CB8FC7B53CB}" srcOrd="3" destOrd="0" parTransId="{12F88F65-DCFF-4B0B-9D3B-CB94E50D4CE1}" sibTransId="{026306D9-49A8-4807-AA0C-3FBC40565B1B}"/>
    <dgm:cxn modelId="{B18ABDFC-9436-4204-B27F-23849A261B73}" srcId="{4C2249AD-4921-4DB3-BAF3-ED9E14417A97}" destId="{A1C6CC33-9FF4-4554-838D-DA52731B92F6}" srcOrd="2" destOrd="0" parTransId="{AD24ED13-242F-4F50-A674-FE0C78549417}" sibTransId="{7505584A-41EB-4371-BAF0-6B8C414FFB79}"/>
    <dgm:cxn modelId="{7A6745FF-B5A7-A743-A6C4-19ADFB0AF508}" type="presOf" srcId="{40A672EC-5459-45DB-B868-C2A2706B7911}" destId="{AE2FFA45-10B9-DF4A-A599-138DE01D6F3C}" srcOrd="0" destOrd="0" presId="urn:microsoft.com/office/officeart/2016/7/layout/VerticalDownArrowProcess"/>
    <dgm:cxn modelId="{7724FF1F-B89F-A24C-B1C5-D050341A62F9}" type="presParOf" srcId="{C7A1D970-B8CE-FE4F-A780-8AB6B9E44C0B}" destId="{74C6F9C0-39FA-334F-AF4A-D06645AC0E88}" srcOrd="0" destOrd="0" presId="urn:microsoft.com/office/officeart/2016/7/layout/VerticalDownArrowProcess"/>
    <dgm:cxn modelId="{0C9CB292-2059-4545-A62B-45CBEC962514}" type="presParOf" srcId="{74C6F9C0-39FA-334F-AF4A-D06645AC0E88}" destId="{DAE2F10E-019C-A046-8CF2-95AE8C01D5E7}" srcOrd="0" destOrd="0" presId="urn:microsoft.com/office/officeart/2016/7/layout/VerticalDownArrowProcess"/>
    <dgm:cxn modelId="{131D89AD-FD42-C343-A61C-AEC91ECF030A}" type="presParOf" srcId="{74C6F9C0-39FA-334F-AF4A-D06645AC0E88}" destId="{F22E2ED5-F906-6041-BF61-25C921E5288A}" srcOrd="1" destOrd="0" presId="urn:microsoft.com/office/officeart/2016/7/layout/VerticalDownArrowProcess"/>
    <dgm:cxn modelId="{CEE152EB-28A8-2948-8E90-15474BF13034}" type="presParOf" srcId="{C7A1D970-B8CE-FE4F-A780-8AB6B9E44C0B}" destId="{9FEF4BE6-D29B-084F-8482-730B766656D7}" srcOrd="1" destOrd="0" presId="urn:microsoft.com/office/officeart/2016/7/layout/VerticalDownArrowProcess"/>
    <dgm:cxn modelId="{924AD58E-7D40-E748-AB41-364885671CF0}" type="presParOf" srcId="{C7A1D970-B8CE-FE4F-A780-8AB6B9E44C0B}" destId="{861DFD64-AFD3-5048-AEA0-379492FF1B04}" srcOrd="2" destOrd="0" presId="urn:microsoft.com/office/officeart/2016/7/layout/VerticalDownArrowProcess"/>
    <dgm:cxn modelId="{735A9AC9-C557-C041-8309-3DAC77ADFE7F}" type="presParOf" srcId="{861DFD64-AFD3-5048-AEA0-379492FF1B04}" destId="{4C89CA7F-6286-214B-A0F6-C331708B2A7C}" srcOrd="0" destOrd="0" presId="urn:microsoft.com/office/officeart/2016/7/layout/VerticalDownArrowProcess"/>
    <dgm:cxn modelId="{3CBE3B41-4E18-C345-BCE0-C41C717FBE97}" type="presParOf" srcId="{861DFD64-AFD3-5048-AEA0-379492FF1B04}" destId="{597C8E2F-02E5-2845-A798-AE258E3C9A15}" srcOrd="1" destOrd="0" presId="urn:microsoft.com/office/officeart/2016/7/layout/VerticalDownArrowProcess"/>
    <dgm:cxn modelId="{4508088E-66B7-F142-AEB6-398E11AAE5A7}" type="presParOf" srcId="{861DFD64-AFD3-5048-AEA0-379492FF1B04}" destId="{149D780D-12D3-5144-9B56-220B5A94CBCF}" srcOrd="2" destOrd="0" presId="urn:microsoft.com/office/officeart/2016/7/layout/VerticalDownArrowProcess"/>
    <dgm:cxn modelId="{375EBA25-0759-BA48-B30E-764EE53BC51F}" type="presParOf" srcId="{C7A1D970-B8CE-FE4F-A780-8AB6B9E44C0B}" destId="{D6CDCCD1-5E9E-1149-ABFD-30798987BE02}" srcOrd="3" destOrd="0" presId="urn:microsoft.com/office/officeart/2016/7/layout/VerticalDownArrowProcess"/>
    <dgm:cxn modelId="{CBA41AEE-061F-984A-887C-8D2F7BE25942}" type="presParOf" srcId="{C7A1D970-B8CE-FE4F-A780-8AB6B9E44C0B}" destId="{7D3D42D9-9CFD-9F46-B1FA-6669E1B1B488}" srcOrd="4" destOrd="0" presId="urn:microsoft.com/office/officeart/2016/7/layout/VerticalDownArrowProcess"/>
    <dgm:cxn modelId="{4EF2B0D2-6B5A-4244-8FB6-A1670C1B3EB2}" type="presParOf" srcId="{7D3D42D9-9CFD-9F46-B1FA-6669E1B1B488}" destId="{AE2FFA45-10B9-DF4A-A599-138DE01D6F3C}" srcOrd="0" destOrd="0" presId="urn:microsoft.com/office/officeart/2016/7/layout/VerticalDownArrowProcess"/>
    <dgm:cxn modelId="{2022590C-0EF8-3B41-AD26-010EA84D2802}" type="presParOf" srcId="{7D3D42D9-9CFD-9F46-B1FA-6669E1B1B488}" destId="{76EAE4B4-7411-8C4B-8768-1994E4BC7791}" srcOrd="1" destOrd="0" presId="urn:microsoft.com/office/officeart/2016/7/layout/VerticalDownArrowProcess"/>
    <dgm:cxn modelId="{771A3E93-A342-3F47-B633-C0D96DFCAFD4}" type="presParOf" srcId="{7D3D42D9-9CFD-9F46-B1FA-6669E1B1B488}" destId="{6E94BB5B-4538-BE4C-A779-938D4F62FC39}" srcOrd="2" destOrd="0" presId="urn:microsoft.com/office/officeart/2016/7/layout/VerticalDownArrowProcess"/>
    <dgm:cxn modelId="{FDDAC08E-A541-5F4E-8E06-805B0224EC20}" type="presParOf" srcId="{C7A1D970-B8CE-FE4F-A780-8AB6B9E44C0B}" destId="{FEB7B6C3-5D8E-BF4D-A318-31D0FABBF1E4}" srcOrd="5" destOrd="0" presId="urn:microsoft.com/office/officeart/2016/7/layout/VerticalDownArrowProcess"/>
    <dgm:cxn modelId="{752FD8ED-176B-DB48-AEB4-11467C522442}" type="presParOf" srcId="{C7A1D970-B8CE-FE4F-A780-8AB6B9E44C0B}" destId="{A7C2F786-C765-9049-9F5C-BC6642D1DD4D}" srcOrd="6" destOrd="0" presId="urn:microsoft.com/office/officeart/2016/7/layout/VerticalDownArrowProcess"/>
    <dgm:cxn modelId="{F80E53B6-6992-2944-B907-018386F716D2}" type="presParOf" srcId="{A7C2F786-C765-9049-9F5C-BC6642D1DD4D}" destId="{75EAC540-0D9F-FB43-BE52-8462EFCBD1E9}" srcOrd="0" destOrd="0" presId="urn:microsoft.com/office/officeart/2016/7/layout/VerticalDownArrowProcess"/>
    <dgm:cxn modelId="{2C28B85A-E0BE-824B-8C45-B0F8E8FFE9D3}" type="presParOf" srcId="{A7C2F786-C765-9049-9F5C-BC6642D1DD4D}" destId="{D31E7D4C-31B2-184F-B5B3-361E7D92FFFA}" srcOrd="1" destOrd="0" presId="urn:microsoft.com/office/officeart/2016/7/layout/VerticalDownArrowProcess"/>
    <dgm:cxn modelId="{12BD69B7-FB1F-4049-BC25-8B36645572FC}" type="presParOf" srcId="{A7C2F786-C765-9049-9F5C-BC6642D1DD4D}" destId="{181B9396-7737-0E49-8B38-4E42B1EE89BC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781986-36F7-43F1-9203-CB53D433E02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C1E7891-E1AA-4E2D-9BC9-BD40CCCF45DD}">
      <dgm:prSet/>
      <dgm:spPr/>
      <dgm:t>
        <a:bodyPr/>
        <a:lstStyle/>
        <a:p>
          <a:r>
            <a:rPr lang="en-US"/>
            <a:t>Penetration testing is best done in teams</a:t>
          </a:r>
        </a:p>
      </dgm:t>
    </dgm:pt>
    <dgm:pt modelId="{D7269993-142A-472E-89C5-93CED6243029}" type="parTrans" cxnId="{AB38DEA5-4670-49AD-9483-B7A75AE7DC44}">
      <dgm:prSet/>
      <dgm:spPr/>
      <dgm:t>
        <a:bodyPr/>
        <a:lstStyle/>
        <a:p>
          <a:endParaRPr lang="en-US"/>
        </a:p>
      </dgm:t>
    </dgm:pt>
    <dgm:pt modelId="{8312A0CF-7908-4A73-86D5-A6FE0DC863A4}" type="sibTrans" cxnId="{AB38DEA5-4670-49AD-9483-B7A75AE7DC44}">
      <dgm:prSet/>
      <dgm:spPr/>
      <dgm:t>
        <a:bodyPr/>
        <a:lstStyle/>
        <a:p>
          <a:endParaRPr lang="en-US"/>
        </a:p>
      </dgm:t>
    </dgm:pt>
    <dgm:pt modelId="{83000478-90D3-45B6-85EE-568520ED448D}">
      <dgm:prSet/>
      <dgm:spPr/>
      <dgm:t>
        <a:bodyPr/>
        <a:lstStyle/>
        <a:p>
          <a:r>
            <a:rPr lang="en-US"/>
            <a:t>Specified roles</a:t>
          </a:r>
        </a:p>
      </dgm:t>
    </dgm:pt>
    <dgm:pt modelId="{6A111032-F2D5-4BD3-8AFA-348257F358FE}" type="parTrans" cxnId="{44518D1C-7BB9-4BB0-8159-A1FA478B6E5B}">
      <dgm:prSet/>
      <dgm:spPr/>
      <dgm:t>
        <a:bodyPr/>
        <a:lstStyle/>
        <a:p>
          <a:endParaRPr lang="en-US"/>
        </a:p>
      </dgm:t>
    </dgm:pt>
    <dgm:pt modelId="{BFCDEF07-EFB1-4495-8496-145507BB6A41}" type="sibTrans" cxnId="{44518D1C-7BB9-4BB0-8159-A1FA478B6E5B}">
      <dgm:prSet/>
      <dgm:spPr/>
      <dgm:t>
        <a:bodyPr/>
        <a:lstStyle/>
        <a:p>
          <a:endParaRPr lang="en-US"/>
        </a:p>
      </dgm:t>
    </dgm:pt>
    <dgm:pt modelId="{9539198D-F0FB-414E-8B8F-B58EDD38EB4C}">
      <dgm:prSet/>
      <dgm:spPr/>
      <dgm:t>
        <a:bodyPr/>
        <a:lstStyle/>
        <a:p>
          <a:r>
            <a:rPr lang="en-US"/>
            <a:t>Little-to-no crossover in roles</a:t>
          </a:r>
        </a:p>
      </dgm:t>
    </dgm:pt>
    <dgm:pt modelId="{9AA133D2-71B7-492E-BA8F-82F6889E0990}" type="parTrans" cxnId="{64CE6643-551A-4379-B8D8-192A330360C6}">
      <dgm:prSet/>
      <dgm:spPr/>
      <dgm:t>
        <a:bodyPr/>
        <a:lstStyle/>
        <a:p>
          <a:endParaRPr lang="en-US"/>
        </a:p>
      </dgm:t>
    </dgm:pt>
    <dgm:pt modelId="{46377440-9E24-4353-BEEB-95D603700948}" type="sibTrans" cxnId="{64CE6643-551A-4379-B8D8-192A330360C6}">
      <dgm:prSet/>
      <dgm:spPr/>
      <dgm:t>
        <a:bodyPr/>
        <a:lstStyle/>
        <a:p>
          <a:endParaRPr lang="en-US"/>
        </a:p>
      </dgm:t>
    </dgm:pt>
    <dgm:pt modelId="{95E4B5E5-359C-6D4C-9F31-DF1C1B271EEF}" type="pres">
      <dgm:prSet presAssocID="{21781986-36F7-43F1-9203-CB53D433E026}" presName="vert0" presStyleCnt="0">
        <dgm:presLayoutVars>
          <dgm:dir/>
          <dgm:animOne val="branch"/>
          <dgm:animLvl val="lvl"/>
        </dgm:presLayoutVars>
      </dgm:prSet>
      <dgm:spPr/>
    </dgm:pt>
    <dgm:pt modelId="{3040F138-D821-2F41-817B-D95BF99C6C85}" type="pres">
      <dgm:prSet presAssocID="{3C1E7891-E1AA-4E2D-9BC9-BD40CCCF45DD}" presName="thickLine" presStyleLbl="alignNode1" presStyleIdx="0" presStyleCnt="3"/>
      <dgm:spPr/>
    </dgm:pt>
    <dgm:pt modelId="{236853C5-BC53-7D42-B28D-230E85A30F20}" type="pres">
      <dgm:prSet presAssocID="{3C1E7891-E1AA-4E2D-9BC9-BD40CCCF45DD}" presName="horz1" presStyleCnt="0"/>
      <dgm:spPr/>
    </dgm:pt>
    <dgm:pt modelId="{8322A0F2-36A7-B244-839A-5716D62231B0}" type="pres">
      <dgm:prSet presAssocID="{3C1E7891-E1AA-4E2D-9BC9-BD40CCCF45DD}" presName="tx1" presStyleLbl="revTx" presStyleIdx="0" presStyleCnt="3"/>
      <dgm:spPr/>
    </dgm:pt>
    <dgm:pt modelId="{E7A5D285-6F88-5649-8915-EC36D913A814}" type="pres">
      <dgm:prSet presAssocID="{3C1E7891-E1AA-4E2D-9BC9-BD40CCCF45DD}" presName="vert1" presStyleCnt="0"/>
      <dgm:spPr/>
    </dgm:pt>
    <dgm:pt modelId="{916B4B54-7BE4-0C43-BF49-638A3526FC0D}" type="pres">
      <dgm:prSet presAssocID="{83000478-90D3-45B6-85EE-568520ED448D}" presName="thickLine" presStyleLbl="alignNode1" presStyleIdx="1" presStyleCnt="3"/>
      <dgm:spPr/>
    </dgm:pt>
    <dgm:pt modelId="{82E79429-14CE-DE4C-A3B0-E38790D3F63A}" type="pres">
      <dgm:prSet presAssocID="{83000478-90D3-45B6-85EE-568520ED448D}" presName="horz1" presStyleCnt="0"/>
      <dgm:spPr/>
    </dgm:pt>
    <dgm:pt modelId="{D549BBCA-6D78-5640-A1AA-460B0248B1ED}" type="pres">
      <dgm:prSet presAssocID="{83000478-90D3-45B6-85EE-568520ED448D}" presName="tx1" presStyleLbl="revTx" presStyleIdx="1" presStyleCnt="3"/>
      <dgm:spPr/>
    </dgm:pt>
    <dgm:pt modelId="{4C79C2BE-7A45-B745-B450-26B236FFD0E3}" type="pres">
      <dgm:prSet presAssocID="{83000478-90D3-45B6-85EE-568520ED448D}" presName="vert1" presStyleCnt="0"/>
      <dgm:spPr/>
    </dgm:pt>
    <dgm:pt modelId="{FEF57379-C693-854E-A91E-7AE1B8957D19}" type="pres">
      <dgm:prSet presAssocID="{9539198D-F0FB-414E-8B8F-B58EDD38EB4C}" presName="thickLine" presStyleLbl="alignNode1" presStyleIdx="2" presStyleCnt="3"/>
      <dgm:spPr/>
    </dgm:pt>
    <dgm:pt modelId="{3CC2C6D6-573D-6144-812B-8610300F65D9}" type="pres">
      <dgm:prSet presAssocID="{9539198D-F0FB-414E-8B8F-B58EDD38EB4C}" presName="horz1" presStyleCnt="0"/>
      <dgm:spPr/>
    </dgm:pt>
    <dgm:pt modelId="{D4CB27FF-0E45-B342-BEEB-97532C4FF96C}" type="pres">
      <dgm:prSet presAssocID="{9539198D-F0FB-414E-8B8F-B58EDD38EB4C}" presName="tx1" presStyleLbl="revTx" presStyleIdx="2" presStyleCnt="3"/>
      <dgm:spPr/>
    </dgm:pt>
    <dgm:pt modelId="{88D3FC43-3124-A542-83DA-C49F83A22181}" type="pres">
      <dgm:prSet presAssocID="{9539198D-F0FB-414E-8B8F-B58EDD38EB4C}" presName="vert1" presStyleCnt="0"/>
      <dgm:spPr/>
    </dgm:pt>
  </dgm:ptLst>
  <dgm:cxnLst>
    <dgm:cxn modelId="{34055407-996C-0442-90EF-6854F5A999D2}" type="presOf" srcId="{9539198D-F0FB-414E-8B8F-B58EDD38EB4C}" destId="{D4CB27FF-0E45-B342-BEEB-97532C4FF96C}" srcOrd="0" destOrd="0" presId="urn:microsoft.com/office/officeart/2008/layout/LinedList"/>
    <dgm:cxn modelId="{BBB8220F-AC1D-424D-A033-F474BD941315}" type="presOf" srcId="{83000478-90D3-45B6-85EE-568520ED448D}" destId="{D549BBCA-6D78-5640-A1AA-460B0248B1ED}" srcOrd="0" destOrd="0" presId="urn:microsoft.com/office/officeart/2008/layout/LinedList"/>
    <dgm:cxn modelId="{44518D1C-7BB9-4BB0-8159-A1FA478B6E5B}" srcId="{21781986-36F7-43F1-9203-CB53D433E026}" destId="{83000478-90D3-45B6-85EE-568520ED448D}" srcOrd="1" destOrd="0" parTransId="{6A111032-F2D5-4BD3-8AFA-348257F358FE}" sibTransId="{BFCDEF07-EFB1-4495-8496-145507BB6A41}"/>
    <dgm:cxn modelId="{D923543D-13CA-9247-822C-39303AD91147}" type="presOf" srcId="{21781986-36F7-43F1-9203-CB53D433E026}" destId="{95E4B5E5-359C-6D4C-9F31-DF1C1B271EEF}" srcOrd="0" destOrd="0" presId="urn:microsoft.com/office/officeart/2008/layout/LinedList"/>
    <dgm:cxn modelId="{64CE6643-551A-4379-B8D8-192A330360C6}" srcId="{21781986-36F7-43F1-9203-CB53D433E026}" destId="{9539198D-F0FB-414E-8B8F-B58EDD38EB4C}" srcOrd="2" destOrd="0" parTransId="{9AA133D2-71B7-492E-BA8F-82F6889E0990}" sibTransId="{46377440-9E24-4353-BEEB-95D603700948}"/>
    <dgm:cxn modelId="{AB38DEA5-4670-49AD-9483-B7A75AE7DC44}" srcId="{21781986-36F7-43F1-9203-CB53D433E026}" destId="{3C1E7891-E1AA-4E2D-9BC9-BD40CCCF45DD}" srcOrd="0" destOrd="0" parTransId="{D7269993-142A-472E-89C5-93CED6243029}" sibTransId="{8312A0CF-7908-4A73-86D5-A6FE0DC863A4}"/>
    <dgm:cxn modelId="{CD9D87D5-2549-EB43-B7B4-E09AA0E08AF7}" type="presOf" srcId="{3C1E7891-E1AA-4E2D-9BC9-BD40CCCF45DD}" destId="{8322A0F2-36A7-B244-839A-5716D62231B0}" srcOrd="0" destOrd="0" presId="urn:microsoft.com/office/officeart/2008/layout/LinedList"/>
    <dgm:cxn modelId="{2A4A1BE1-87F9-5449-9305-907F780DF29C}" type="presParOf" srcId="{95E4B5E5-359C-6D4C-9F31-DF1C1B271EEF}" destId="{3040F138-D821-2F41-817B-D95BF99C6C85}" srcOrd="0" destOrd="0" presId="urn:microsoft.com/office/officeart/2008/layout/LinedList"/>
    <dgm:cxn modelId="{891BD831-B6DF-D647-A28E-4B04FB89CBB3}" type="presParOf" srcId="{95E4B5E5-359C-6D4C-9F31-DF1C1B271EEF}" destId="{236853C5-BC53-7D42-B28D-230E85A30F20}" srcOrd="1" destOrd="0" presId="urn:microsoft.com/office/officeart/2008/layout/LinedList"/>
    <dgm:cxn modelId="{4600F6F3-EDAF-F84A-8C10-969FC2106F24}" type="presParOf" srcId="{236853C5-BC53-7D42-B28D-230E85A30F20}" destId="{8322A0F2-36A7-B244-839A-5716D62231B0}" srcOrd="0" destOrd="0" presId="urn:microsoft.com/office/officeart/2008/layout/LinedList"/>
    <dgm:cxn modelId="{F68C0AAB-F7F8-B34C-8CD2-493DEE37236D}" type="presParOf" srcId="{236853C5-BC53-7D42-B28D-230E85A30F20}" destId="{E7A5D285-6F88-5649-8915-EC36D913A814}" srcOrd="1" destOrd="0" presId="urn:microsoft.com/office/officeart/2008/layout/LinedList"/>
    <dgm:cxn modelId="{A1742F47-0E47-3E4B-91DA-7F8D6643B4A4}" type="presParOf" srcId="{95E4B5E5-359C-6D4C-9F31-DF1C1B271EEF}" destId="{916B4B54-7BE4-0C43-BF49-638A3526FC0D}" srcOrd="2" destOrd="0" presId="urn:microsoft.com/office/officeart/2008/layout/LinedList"/>
    <dgm:cxn modelId="{709A565E-F0D7-9347-A91F-1B71DE763EF1}" type="presParOf" srcId="{95E4B5E5-359C-6D4C-9F31-DF1C1B271EEF}" destId="{82E79429-14CE-DE4C-A3B0-E38790D3F63A}" srcOrd="3" destOrd="0" presId="urn:microsoft.com/office/officeart/2008/layout/LinedList"/>
    <dgm:cxn modelId="{84E77328-7773-A74C-A058-AEA7388511E6}" type="presParOf" srcId="{82E79429-14CE-DE4C-A3B0-E38790D3F63A}" destId="{D549BBCA-6D78-5640-A1AA-460B0248B1ED}" srcOrd="0" destOrd="0" presId="urn:microsoft.com/office/officeart/2008/layout/LinedList"/>
    <dgm:cxn modelId="{A68BD3C8-4B2B-384B-A214-2C633D2258A2}" type="presParOf" srcId="{82E79429-14CE-DE4C-A3B0-E38790D3F63A}" destId="{4C79C2BE-7A45-B745-B450-26B236FFD0E3}" srcOrd="1" destOrd="0" presId="urn:microsoft.com/office/officeart/2008/layout/LinedList"/>
    <dgm:cxn modelId="{AF6D3123-C0B2-AC47-83B1-E1773C04D347}" type="presParOf" srcId="{95E4B5E5-359C-6D4C-9F31-DF1C1B271EEF}" destId="{FEF57379-C693-854E-A91E-7AE1B8957D19}" srcOrd="4" destOrd="0" presId="urn:microsoft.com/office/officeart/2008/layout/LinedList"/>
    <dgm:cxn modelId="{BD3904BF-7224-9C49-B46B-2AE0C201DC74}" type="presParOf" srcId="{95E4B5E5-359C-6D4C-9F31-DF1C1B271EEF}" destId="{3CC2C6D6-573D-6144-812B-8610300F65D9}" srcOrd="5" destOrd="0" presId="urn:microsoft.com/office/officeart/2008/layout/LinedList"/>
    <dgm:cxn modelId="{D7F486C1-4E77-1647-9D65-A758A95C30B2}" type="presParOf" srcId="{3CC2C6D6-573D-6144-812B-8610300F65D9}" destId="{D4CB27FF-0E45-B342-BEEB-97532C4FF96C}" srcOrd="0" destOrd="0" presId="urn:microsoft.com/office/officeart/2008/layout/LinedList"/>
    <dgm:cxn modelId="{BC169FB1-CCBB-BD4B-A43F-232FAF03C2D1}" type="presParOf" srcId="{3CC2C6D6-573D-6144-812B-8610300F65D9}" destId="{88D3FC43-3124-A542-83DA-C49F83A2218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6F57B2-7EE4-432E-9E55-ED1E58C10B8D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1DDEBE5-9C73-4ABE-A621-2F0001C2B666}">
      <dgm:prSet/>
      <dgm:spPr/>
      <dgm:t>
        <a:bodyPr/>
        <a:lstStyle/>
        <a:p>
          <a:r>
            <a:rPr lang="en-US"/>
            <a:t>Incomplete testing</a:t>
          </a:r>
        </a:p>
      </dgm:t>
    </dgm:pt>
    <dgm:pt modelId="{EF3DD0EF-2FA9-4487-BA39-A6EFC2B85D88}" type="parTrans" cxnId="{74B10958-B33E-4DD8-9B53-CB98BE1B53BD}">
      <dgm:prSet/>
      <dgm:spPr/>
      <dgm:t>
        <a:bodyPr/>
        <a:lstStyle/>
        <a:p>
          <a:endParaRPr lang="en-US"/>
        </a:p>
      </dgm:t>
    </dgm:pt>
    <dgm:pt modelId="{C841A1CC-43D2-40F8-AE87-E08A862D4EE4}" type="sibTrans" cxnId="{74B10958-B33E-4DD8-9B53-CB98BE1B53BD}">
      <dgm:prSet/>
      <dgm:spPr/>
      <dgm:t>
        <a:bodyPr/>
        <a:lstStyle/>
        <a:p>
          <a:endParaRPr lang="en-US"/>
        </a:p>
      </dgm:t>
    </dgm:pt>
    <dgm:pt modelId="{763531B4-7F5F-4FC7-85DC-73323AB47D50}">
      <dgm:prSet/>
      <dgm:spPr/>
      <dgm:t>
        <a:bodyPr/>
        <a:lstStyle/>
        <a:p>
          <a:r>
            <a:rPr lang="en-US"/>
            <a:t>Time consuming</a:t>
          </a:r>
        </a:p>
      </dgm:t>
    </dgm:pt>
    <dgm:pt modelId="{EDD69E6C-018A-487C-9C1A-78AED0D4BC98}" type="parTrans" cxnId="{E7CD7D22-81A1-486F-BC21-1A3CF24CA150}">
      <dgm:prSet/>
      <dgm:spPr/>
      <dgm:t>
        <a:bodyPr/>
        <a:lstStyle/>
        <a:p>
          <a:endParaRPr lang="en-US"/>
        </a:p>
      </dgm:t>
    </dgm:pt>
    <dgm:pt modelId="{C6ACD1E0-4CB0-4D20-A269-B3742483A776}" type="sibTrans" cxnId="{E7CD7D22-81A1-486F-BC21-1A3CF24CA150}">
      <dgm:prSet/>
      <dgm:spPr/>
      <dgm:t>
        <a:bodyPr/>
        <a:lstStyle/>
        <a:p>
          <a:endParaRPr lang="en-US"/>
        </a:p>
      </dgm:t>
    </dgm:pt>
    <dgm:pt modelId="{DC1109CA-F7BD-428B-A0F2-C7A93C2052A6}">
      <dgm:prSet/>
      <dgm:spPr/>
      <dgm:t>
        <a:bodyPr/>
        <a:lstStyle/>
        <a:p>
          <a:r>
            <a:rPr lang="en-US"/>
            <a:t>Waste of effort</a:t>
          </a:r>
        </a:p>
      </dgm:t>
    </dgm:pt>
    <dgm:pt modelId="{C618794F-13E5-49DC-934A-51F25A1EA8F1}" type="parTrans" cxnId="{CF7162ED-0611-4391-99E6-02F2AB9173DC}">
      <dgm:prSet/>
      <dgm:spPr/>
      <dgm:t>
        <a:bodyPr/>
        <a:lstStyle/>
        <a:p>
          <a:endParaRPr lang="en-US"/>
        </a:p>
      </dgm:t>
    </dgm:pt>
    <dgm:pt modelId="{38A9B9B7-1A56-4341-BA02-EA664F1514B4}" type="sibTrans" cxnId="{CF7162ED-0611-4391-99E6-02F2AB9173DC}">
      <dgm:prSet/>
      <dgm:spPr/>
      <dgm:t>
        <a:bodyPr/>
        <a:lstStyle/>
        <a:p>
          <a:endParaRPr lang="en-US"/>
        </a:p>
      </dgm:t>
    </dgm:pt>
    <dgm:pt modelId="{DB26693A-7901-44E5-A699-3940FF7B2E91}">
      <dgm:prSet/>
      <dgm:spPr/>
      <dgm:t>
        <a:bodyPr/>
        <a:lstStyle/>
        <a:p>
          <a:r>
            <a:rPr lang="en-US"/>
            <a:t>Ineffective testing</a:t>
          </a:r>
        </a:p>
      </dgm:t>
    </dgm:pt>
    <dgm:pt modelId="{A1F543C5-86C6-4DF4-B1B6-ADE19F8AB4A1}" type="parTrans" cxnId="{557EF913-0BFF-408B-B2B6-AD8839786252}">
      <dgm:prSet/>
      <dgm:spPr/>
      <dgm:t>
        <a:bodyPr/>
        <a:lstStyle/>
        <a:p>
          <a:endParaRPr lang="en-US"/>
        </a:p>
      </dgm:t>
    </dgm:pt>
    <dgm:pt modelId="{00E48026-BECD-4929-8846-5B1BE6D81FCA}" type="sibTrans" cxnId="{557EF913-0BFF-408B-B2B6-AD8839786252}">
      <dgm:prSet/>
      <dgm:spPr/>
      <dgm:t>
        <a:bodyPr/>
        <a:lstStyle/>
        <a:p>
          <a:endParaRPr lang="en-US"/>
        </a:p>
      </dgm:t>
    </dgm:pt>
    <dgm:pt modelId="{2C6D35EF-1646-804C-8362-35EDF2A1A5A0}" type="pres">
      <dgm:prSet presAssocID="{A96F57B2-7EE4-432E-9E55-ED1E58C10B8D}" presName="matrix" presStyleCnt="0">
        <dgm:presLayoutVars>
          <dgm:chMax val="1"/>
          <dgm:dir/>
          <dgm:resizeHandles val="exact"/>
        </dgm:presLayoutVars>
      </dgm:prSet>
      <dgm:spPr/>
    </dgm:pt>
    <dgm:pt modelId="{699A7B6F-8D30-CE47-92DA-7A1256FD0B11}" type="pres">
      <dgm:prSet presAssocID="{A96F57B2-7EE4-432E-9E55-ED1E58C10B8D}" presName="diamond" presStyleLbl="bgShp" presStyleIdx="0" presStyleCnt="1"/>
      <dgm:spPr/>
    </dgm:pt>
    <dgm:pt modelId="{2C2DD5BF-6BA1-8A47-BB20-1228B21D8F37}" type="pres">
      <dgm:prSet presAssocID="{A96F57B2-7EE4-432E-9E55-ED1E58C10B8D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A1B4AC7-A409-CD4F-A42A-98F4FBBDF02A}" type="pres">
      <dgm:prSet presAssocID="{A96F57B2-7EE4-432E-9E55-ED1E58C10B8D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E04AC8B-5DF2-FA4E-BFB2-B9700C6A2EEF}" type="pres">
      <dgm:prSet presAssocID="{A96F57B2-7EE4-432E-9E55-ED1E58C10B8D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3505CE1-0AA9-A540-97A4-CC1EC8C28D3F}" type="pres">
      <dgm:prSet presAssocID="{A96F57B2-7EE4-432E-9E55-ED1E58C10B8D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F0A030D-29CB-BD48-A754-12EAD75B4382}" type="presOf" srcId="{A96F57B2-7EE4-432E-9E55-ED1E58C10B8D}" destId="{2C6D35EF-1646-804C-8362-35EDF2A1A5A0}" srcOrd="0" destOrd="0" presId="urn:microsoft.com/office/officeart/2005/8/layout/matrix3"/>
    <dgm:cxn modelId="{557EF913-0BFF-408B-B2B6-AD8839786252}" srcId="{A96F57B2-7EE4-432E-9E55-ED1E58C10B8D}" destId="{DB26693A-7901-44E5-A699-3940FF7B2E91}" srcOrd="3" destOrd="0" parTransId="{A1F543C5-86C6-4DF4-B1B6-ADE19F8AB4A1}" sibTransId="{00E48026-BECD-4929-8846-5B1BE6D81FCA}"/>
    <dgm:cxn modelId="{E7CD7D22-81A1-486F-BC21-1A3CF24CA150}" srcId="{A96F57B2-7EE4-432E-9E55-ED1E58C10B8D}" destId="{763531B4-7F5F-4FC7-85DC-73323AB47D50}" srcOrd="1" destOrd="0" parTransId="{EDD69E6C-018A-487C-9C1A-78AED0D4BC98}" sibTransId="{C6ACD1E0-4CB0-4D20-A269-B3742483A776}"/>
    <dgm:cxn modelId="{74B10958-B33E-4DD8-9B53-CB98BE1B53BD}" srcId="{A96F57B2-7EE4-432E-9E55-ED1E58C10B8D}" destId="{C1DDEBE5-9C73-4ABE-A621-2F0001C2B666}" srcOrd="0" destOrd="0" parTransId="{EF3DD0EF-2FA9-4487-BA39-A6EFC2B85D88}" sibTransId="{C841A1CC-43D2-40F8-AE87-E08A862D4EE4}"/>
    <dgm:cxn modelId="{E3DED88E-F56A-0F4E-A9E2-6370E5A9D9D7}" type="presOf" srcId="{DC1109CA-F7BD-428B-A0F2-C7A93C2052A6}" destId="{DE04AC8B-5DF2-FA4E-BFB2-B9700C6A2EEF}" srcOrd="0" destOrd="0" presId="urn:microsoft.com/office/officeart/2005/8/layout/matrix3"/>
    <dgm:cxn modelId="{BABF4F9D-DD29-0544-B1A5-7D2285D0E533}" type="presOf" srcId="{DB26693A-7901-44E5-A699-3940FF7B2E91}" destId="{53505CE1-0AA9-A540-97A4-CC1EC8C28D3F}" srcOrd="0" destOrd="0" presId="urn:microsoft.com/office/officeart/2005/8/layout/matrix3"/>
    <dgm:cxn modelId="{117CF0CC-27B5-1641-960B-ACC2A7D16C5C}" type="presOf" srcId="{763531B4-7F5F-4FC7-85DC-73323AB47D50}" destId="{2A1B4AC7-A409-CD4F-A42A-98F4FBBDF02A}" srcOrd="0" destOrd="0" presId="urn:microsoft.com/office/officeart/2005/8/layout/matrix3"/>
    <dgm:cxn modelId="{CF7162ED-0611-4391-99E6-02F2AB9173DC}" srcId="{A96F57B2-7EE4-432E-9E55-ED1E58C10B8D}" destId="{DC1109CA-F7BD-428B-A0F2-C7A93C2052A6}" srcOrd="2" destOrd="0" parTransId="{C618794F-13E5-49DC-934A-51F25A1EA8F1}" sibTransId="{38A9B9B7-1A56-4341-BA02-EA664F1514B4}"/>
    <dgm:cxn modelId="{8F09E7F7-953A-5D43-99ED-4AF993AE4AE2}" type="presOf" srcId="{C1DDEBE5-9C73-4ABE-A621-2F0001C2B666}" destId="{2C2DD5BF-6BA1-8A47-BB20-1228B21D8F37}" srcOrd="0" destOrd="0" presId="urn:microsoft.com/office/officeart/2005/8/layout/matrix3"/>
    <dgm:cxn modelId="{7EE9334C-C12D-BF4E-8874-1A60E796EAE0}" type="presParOf" srcId="{2C6D35EF-1646-804C-8362-35EDF2A1A5A0}" destId="{699A7B6F-8D30-CE47-92DA-7A1256FD0B11}" srcOrd="0" destOrd="0" presId="urn:microsoft.com/office/officeart/2005/8/layout/matrix3"/>
    <dgm:cxn modelId="{0C49D144-B400-5E4C-AA1A-5328ACA861E3}" type="presParOf" srcId="{2C6D35EF-1646-804C-8362-35EDF2A1A5A0}" destId="{2C2DD5BF-6BA1-8A47-BB20-1228B21D8F37}" srcOrd="1" destOrd="0" presId="urn:microsoft.com/office/officeart/2005/8/layout/matrix3"/>
    <dgm:cxn modelId="{8F0B9F84-7332-4946-A2C9-DDAF354F452C}" type="presParOf" srcId="{2C6D35EF-1646-804C-8362-35EDF2A1A5A0}" destId="{2A1B4AC7-A409-CD4F-A42A-98F4FBBDF02A}" srcOrd="2" destOrd="0" presId="urn:microsoft.com/office/officeart/2005/8/layout/matrix3"/>
    <dgm:cxn modelId="{1F08E46B-C914-4A43-AC14-B291E1881FBA}" type="presParOf" srcId="{2C6D35EF-1646-804C-8362-35EDF2A1A5A0}" destId="{DE04AC8B-5DF2-FA4E-BFB2-B9700C6A2EEF}" srcOrd="3" destOrd="0" presId="urn:microsoft.com/office/officeart/2005/8/layout/matrix3"/>
    <dgm:cxn modelId="{7C672A31-2BA0-C440-B0A7-83CE123E4CC2}" type="presParOf" srcId="{2C6D35EF-1646-804C-8362-35EDF2A1A5A0}" destId="{53505CE1-0AA9-A540-97A4-CC1EC8C28D3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D39003-1A9C-4EB1-94D6-1B1B53D0485E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FB54A08-F585-4520-AA9C-5FC31C2D9B71}">
      <dgm:prSet/>
      <dgm:spPr/>
      <dgm:t>
        <a:bodyPr/>
        <a:lstStyle/>
        <a:p>
          <a:r>
            <a:rPr lang="en-US"/>
            <a:t>Pen-testers should be aware of scope and range</a:t>
          </a:r>
        </a:p>
      </dgm:t>
    </dgm:pt>
    <dgm:pt modelId="{6362A16C-700E-444F-92AC-C960645BC4E7}" type="parTrans" cxnId="{92288A88-035B-402D-AD06-286CD82293FB}">
      <dgm:prSet/>
      <dgm:spPr/>
      <dgm:t>
        <a:bodyPr/>
        <a:lstStyle/>
        <a:p>
          <a:endParaRPr lang="en-US"/>
        </a:p>
      </dgm:t>
    </dgm:pt>
    <dgm:pt modelId="{1B13C012-61EE-4AC8-BF2A-B0EA421D4A00}" type="sibTrans" cxnId="{92288A88-035B-402D-AD06-286CD82293FB}">
      <dgm:prSet/>
      <dgm:spPr/>
      <dgm:t>
        <a:bodyPr/>
        <a:lstStyle/>
        <a:p>
          <a:endParaRPr lang="en-US"/>
        </a:p>
      </dgm:t>
    </dgm:pt>
    <dgm:pt modelId="{5EABF401-AEE5-47B5-A14B-85C9A25B881C}">
      <dgm:prSet/>
      <dgm:spPr/>
      <dgm:t>
        <a:bodyPr/>
        <a:lstStyle/>
        <a:p>
          <a:r>
            <a:rPr lang="en-US" dirty="0"/>
            <a:t>Gathering of all information and reported within defined boundaries</a:t>
          </a:r>
        </a:p>
      </dgm:t>
    </dgm:pt>
    <dgm:pt modelId="{AD3F1BC1-80F4-4FE2-AEA7-16ECCA5556FF}" type="parTrans" cxnId="{53639EF6-9EC6-45C1-B496-B057908B7F43}">
      <dgm:prSet/>
      <dgm:spPr/>
      <dgm:t>
        <a:bodyPr/>
        <a:lstStyle/>
        <a:p>
          <a:endParaRPr lang="en-US"/>
        </a:p>
      </dgm:t>
    </dgm:pt>
    <dgm:pt modelId="{11BF14CF-EB64-4FDE-B866-143EAD058079}" type="sibTrans" cxnId="{53639EF6-9EC6-45C1-B496-B057908B7F43}">
      <dgm:prSet/>
      <dgm:spPr/>
      <dgm:t>
        <a:bodyPr/>
        <a:lstStyle/>
        <a:p>
          <a:endParaRPr lang="en-US"/>
        </a:p>
      </dgm:t>
    </dgm:pt>
    <dgm:pt modelId="{CFFD5188-CE58-42C2-8538-AFBC440AA93A}">
      <dgm:prSet/>
      <dgm:spPr/>
      <dgm:t>
        <a:bodyPr/>
        <a:lstStyle/>
        <a:p>
          <a:r>
            <a:rPr lang="en-US"/>
            <a:t>Timing table of penetration tests</a:t>
          </a:r>
        </a:p>
      </dgm:t>
    </dgm:pt>
    <dgm:pt modelId="{FA46571F-ADC0-4AB4-A093-8F8FBB6C680B}" type="parTrans" cxnId="{312529B3-BB87-4501-A900-26E825C3B07E}">
      <dgm:prSet/>
      <dgm:spPr/>
      <dgm:t>
        <a:bodyPr/>
        <a:lstStyle/>
        <a:p>
          <a:endParaRPr lang="en-US"/>
        </a:p>
      </dgm:t>
    </dgm:pt>
    <dgm:pt modelId="{6BC26D2C-6AA0-4CBA-A50D-0E57FEC860EA}" type="sibTrans" cxnId="{312529B3-BB87-4501-A900-26E825C3B07E}">
      <dgm:prSet/>
      <dgm:spPr/>
      <dgm:t>
        <a:bodyPr/>
        <a:lstStyle/>
        <a:p>
          <a:endParaRPr lang="en-US"/>
        </a:p>
      </dgm:t>
    </dgm:pt>
    <dgm:pt modelId="{E6484E0D-18E9-4DC5-A5AE-EEFE95F63187}">
      <dgm:prSet/>
      <dgm:spPr/>
      <dgm:t>
        <a:bodyPr/>
        <a:lstStyle/>
        <a:p>
          <a:r>
            <a:rPr lang="en-US"/>
            <a:t>Pen-tester held responsible</a:t>
          </a:r>
        </a:p>
      </dgm:t>
    </dgm:pt>
    <dgm:pt modelId="{6EC9F963-0E4B-4B8E-87AF-AE969D0AE961}" type="parTrans" cxnId="{7FA00FB9-AD53-4473-AEED-CDBABB68ED29}">
      <dgm:prSet/>
      <dgm:spPr/>
      <dgm:t>
        <a:bodyPr/>
        <a:lstStyle/>
        <a:p>
          <a:endParaRPr lang="en-US"/>
        </a:p>
      </dgm:t>
    </dgm:pt>
    <dgm:pt modelId="{7C3E457C-F697-42C2-A297-18C51EC20EF9}" type="sibTrans" cxnId="{7FA00FB9-AD53-4473-AEED-CDBABB68ED29}">
      <dgm:prSet/>
      <dgm:spPr/>
      <dgm:t>
        <a:bodyPr/>
        <a:lstStyle/>
        <a:p>
          <a:endParaRPr lang="en-US"/>
        </a:p>
      </dgm:t>
    </dgm:pt>
    <dgm:pt modelId="{1070F82F-0AA1-4205-87AD-28C2AB7B3503}">
      <dgm:prSet/>
      <dgm:spPr/>
      <dgm:t>
        <a:bodyPr/>
        <a:lstStyle/>
        <a:p>
          <a:r>
            <a:rPr lang="en-US"/>
            <a:t>Company responsible</a:t>
          </a:r>
        </a:p>
      </dgm:t>
    </dgm:pt>
    <dgm:pt modelId="{5F3F7621-4974-464E-8142-823E6D7832D4}" type="parTrans" cxnId="{A8A296FB-2D8B-407E-ABDB-0251CF2A00DA}">
      <dgm:prSet/>
      <dgm:spPr/>
      <dgm:t>
        <a:bodyPr/>
        <a:lstStyle/>
        <a:p>
          <a:endParaRPr lang="en-US"/>
        </a:p>
      </dgm:t>
    </dgm:pt>
    <dgm:pt modelId="{D7E8685B-7315-4BE3-9396-3E8A285B879C}" type="sibTrans" cxnId="{A8A296FB-2D8B-407E-ABDB-0251CF2A00DA}">
      <dgm:prSet/>
      <dgm:spPr/>
      <dgm:t>
        <a:bodyPr/>
        <a:lstStyle/>
        <a:p>
          <a:endParaRPr lang="en-US"/>
        </a:p>
      </dgm:t>
    </dgm:pt>
    <dgm:pt modelId="{DA6F7A60-A8D1-428E-9DA7-CCD2481E9BF8}">
      <dgm:prSet/>
      <dgm:spPr/>
      <dgm:t>
        <a:bodyPr/>
        <a:lstStyle/>
        <a:p>
          <a:r>
            <a:rPr lang="en-US"/>
            <a:t>Confidentiality of test</a:t>
          </a:r>
        </a:p>
      </dgm:t>
    </dgm:pt>
    <dgm:pt modelId="{73D6F6DC-DBCB-4DF9-8004-2F562A06F468}" type="parTrans" cxnId="{49319002-D526-4C31-AD00-EAEAF0FBC9DD}">
      <dgm:prSet/>
      <dgm:spPr/>
      <dgm:t>
        <a:bodyPr/>
        <a:lstStyle/>
        <a:p>
          <a:endParaRPr lang="en-US"/>
        </a:p>
      </dgm:t>
    </dgm:pt>
    <dgm:pt modelId="{23A0E220-D5EB-4A82-A0AB-19823A3AEFE5}" type="sibTrans" cxnId="{49319002-D526-4C31-AD00-EAEAF0FBC9DD}">
      <dgm:prSet/>
      <dgm:spPr/>
      <dgm:t>
        <a:bodyPr/>
        <a:lstStyle/>
        <a:p>
          <a:endParaRPr lang="en-US"/>
        </a:p>
      </dgm:t>
    </dgm:pt>
    <dgm:pt modelId="{5C9B4215-0E63-5240-A73E-5FB4230BF96D}" type="pres">
      <dgm:prSet presAssocID="{83D39003-1A9C-4EB1-94D6-1B1B53D0485E}" presName="vert0" presStyleCnt="0">
        <dgm:presLayoutVars>
          <dgm:dir/>
          <dgm:animOne val="branch"/>
          <dgm:animLvl val="lvl"/>
        </dgm:presLayoutVars>
      </dgm:prSet>
      <dgm:spPr/>
    </dgm:pt>
    <dgm:pt modelId="{074AB608-EF32-424A-A67F-35371E98DEBE}" type="pres">
      <dgm:prSet presAssocID="{AFB54A08-F585-4520-AA9C-5FC31C2D9B71}" presName="thickLine" presStyleLbl="alignNode1" presStyleIdx="0" presStyleCnt="6"/>
      <dgm:spPr/>
    </dgm:pt>
    <dgm:pt modelId="{C03E0D56-4DA1-7440-97BB-80EA8186AC2A}" type="pres">
      <dgm:prSet presAssocID="{AFB54A08-F585-4520-AA9C-5FC31C2D9B71}" presName="horz1" presStyleCnt="0"/>
      <dgm:spPr/>
    </dgm:pt>
    <dgm:pt modelId="{04199CFB-7D5E-C74B-9C24-22DACADBCBF3}" type="pres">
      <dgm:prSet presAssocID="{AFB54A08-F585-4520-AA9C-5FC31C2D9B71}" presName="tx1" presStyleLbl="revTx" presStyleIdx="0" presStyleCnt="6"/>
      <dgm:spPr/>
    </dgm:pt>
    <dgm:pt modelId="{546F51EE-B951-904B-9650-E701ACDAA44E}" type="pres">
      <dgm:prSet presAssocID="{AFB54A08-F585-4520-AA9C-5FC31C2D9B71}" presName="vert1" presStyleCnt="0"/>
      <dgm:spPr/>
    </dgm:pt>
    <dgm:pt modelId="{2D603DC9-8D37-2943-A7EB-2FC99256B4AE}" type="pres">
      <dgm:prSet presAssocID="{5EABF401-AEE5-47B5-A14B-85C9A25B881C}" presName="thickLine" presStyleLbl="alignNode1" presStyleIdx="1" presStyleCnt="6"/>
      <dgm:spPr/>
    </dgm:pt>
    <dgm:pt modelId="{4F212FF9-18DF-BF41-ACED-569696DD4AA4}" type="pres">
      <dgm:prSet presAssocID="{5EABF401-AEE5-47B5-A14B-85C9A25B881C}" presName="horz1" presStyleCnt="0"/>
      <dgm:spPr/>
    </dgm:pt>
    <dgm:pt modelId="{F34CDB97-A703-394E-839F-0B27E379D940}" type="pres">
      <dgm:prSet presAssocID="{5EABF401-AEE5-47B5-A14B-85C9A25B881C}" presName="tx1" presStyleLbl="revTx" presStyleIdx="1" presStyleCnt="6"/>
      <dgm:spPr/>
    </dgm:pt>
    <dgm:pt modelId="{20230D9B-1B37-944C-9901-C152318AA19E}" type="pres">
      <dgm:prSet presAssocID="{5EABF401-AEE5-47B5-A14B-85C9A25B881C}" presName="vert1" presStyleCnt="0"/>
      <dgm:spPr/>
    </dgm:pt>
    <dgm:pt modelId="{C3BD1EDE-8EE5-DE44-AB05-691AEDEFDC58}" type="pres">
      <dgm:prSet presAssocID="{CFFD5188-CE58-42C2-8538-AFBC440AA93A}" presName="thickLine" presStyleLbl="alignNode1" presStyleIdx="2" presStyleCnt="6"/>
      <dgm:spPr/>
    </dgm:pt>
    <dgm:pt modelId="{F8E69924-B658-2040-A9A0-B2000AA94651}" type="pres">
      <dgm:prSet presAssocID="{CFFD5188-CE58-42C2-8538-AFBC440AA93A}" presName="horz1" presStyleCnt="0"/>
      <dgm:spPr/>
    </dgm:pt>
    <dgm:pt modelId="{AF1CE3E2-0FDC-6647-A467-EF2858C22FCE}" type="pres">
      <dgm:prSet presAssocID="{CFFD5188-CE58-42C2-8538-AFBC440AA93A}" presName="tx1" presStyleLbl="revTx" presStyleIdx="2" presStyleCnt="6"/>
      <dgm:spPr/>
    </dgm:pt>
    <dgm:pt modelId="{640E7227-80BD-E440-B7AC-428D312E0C1E}" type="pres">
      <dgm:prSet presAssocID="{CFFD5188-CE58-42C2-8538-AFBC440AA93A}" presName="vert1" presStyleCnt="0"/>
      <dgm:spPr/>
    </dgm:pt>
    <dgm:pt modelId="{E4F628D1-D433-9A4B-8350-69E85C9D5D84}" type="pres">
      <dgm:prSet presAssocID="{E6484E0D-18E9-4DC5-A5AE-EEFE95F63187}" presName="thickLine" presStyleLbl="alignNode1" presStyleIdx="3" presStyleCnt="6"/>
      <dgm:spPr/>
    </dgm:pt>
    <dgm:pt modelId="{9CDB3BB5-D61E-364B-AC2D-A5F9505A6821}" type="pres">
      <dgm:prSet presAssocID="{E6484E0D-18E9-4DC5-A5AE-EEFE95F63187}" presName="horz1" presStyleCnt="0"/>
      <dgm:spPr/>
    </dgm:pt>
    <dgm:pt modelId="{CAE81288-A631-4444-AE44-E1622453E44D}" type="pres">
      <dgm:prSet presAssocID="{E6484E0D-18E9-4DC5-A5AE-EEFE95F63187}" presName="tx1" presStyleLbl="revTx" presStyleIdx="3" presStyleCnt="6"/>
      <dgm:spPr/>
    </dgm:pt>
    <dgm:pt modelId="{A401F33A-F7C1-ED4A-9CFF-1C5F81358A84}" type="pres">
      <dgm:prSet presAssocID="{E6484E0D-18E9-4DC5-A5AE-EEFE95F63187}" presName="vert1" presStyleCnt="0"/>
      <dgm:spPr/>
    </dgm:pt>
    <dgm:pt modelId="{CB40A4FB-9674-F846-B610-1C44BEEEA1E6}" type="pres">
      <dgm:prSet presAssocID="{1070F82F-0AA1-4205-87AD-28C2AB7B3503}" presName="thickLine" presStyleLbl="alignNode1" presStyleIdx="4" presStyleCnt="6"/>
      <dgm:spPr/>
    </dgm:pt>
    <dgm:pt modelId="{8A35B75A-7D73-A948-BDAC-078D05D4DAAF}" type="pres">
      <dgm:prSet presAssocID="{1070F82F-0AA1-4205-87AD-28C2AB7B3503}" presName="horz1" presStyleCnt="0"/>
      <dgm:spPr/>
    </dgm:pt>
    <dgm:pt modelId="{60105D30-831B-014E-8D16-7B43B3933345}" type="pres">
      <dgm:prSet presAssocID="{1070F82F-0AA1-4205-87AD-28C2AB7B3503}" presName="tx1" presStyleLbl="revTx" presStyleIdx="4" presStyleCnt="6"/>
      <dgm:spPr/>
    </dgm:pt>
    <dgm:pt modelId="{AB6DA4ED-8DF1-024C-8972-4CF50EAC421E}" type="pres">
      <dgm:prSet presAssocID="{1070F82F-0AA1-4205-87AD-28C2AB7B3503}" presName="vert1" presStyleCnt="0"/>
      <dgm:spPr/>
    </dgm:pt>
    <dgm:pt modelId="{20DB8AA4-FEF4-6240-A9B7-81B7BAA80CA6}" type="pres">
      <dgm:prSet presAssocID="{DA6F7A60-A8D1-428E-9DA7-CCD2481E9BF8}" presName="thickLine" presStyleLbl="alignNode1" presStyleIdx="5" presStyleCnt="6"/>
      <dgm:spPr/>
    </dgm:pt>
    <dgm:pt modelId="{EBA0C917-D7B2-2C40-8191-80592CD9E57E}" type="pres">
      <dgm:prSet presAssocID="{DA6F7A60-A8D1-428E-9DA7-CCD2481E9BF8}" presName="horz1" presStyleCnt="0"/>
      <dgm:spPr/>
    </dgm:pt>
    <dgm:pt modelId="{1B276B01-C8E9-F84D-ADB7-6E350B4321CF}" type="pres">
      <dgm:prSet presAssocID="{DA6F7A60-A8D1-428E-9DA7-CCD2481E9BF8}" presName="tx1" presStyleLbl="revTx" presStyleIdx="5" presStyleCnt="6"/>
      <dgm:spPr/>
    </dgm:pt>
    <dgm:pt modelId="{D5531A9B-8846-DF40-8B9C-AB47F0B5AFB6}" type="pres">
      <dgm:prSet presAssocID="{DA6F7A60-A8D1-428E-9DA7-CCD2481E9BF8}" presName="vert1" presStyleCnt="0"/>
      <dgm:spPr/>
    </dgm:pt>
  </dgm:ptLst>
  <dgm:cxnLst>
    <dgm:cxn modelId="{49319002-D526-4C31-AD00-EAEAF0FBC9DD}" srcId="{83D39003-1A9C-4EB1-94D6-1B1B53D0485E}" destId="{DA6F7A60-A8D1-428E-9DA7-CCD2481E9BF8}" srcOrd="5" destOrd="0" parTransId="{73D6F6DC-DBCB-4DF9-8004-2F562A06F468}" sibTransId="{23A0E220-D5EB-4A82-A0AB-19823A3AEFE5}"/>
    <dgm:cxn modelId="{126CE241-767E-BA41-A115-0D3C260401F2}" type="presOf" srcId="{5EABF401-AEE5-47B5-A14B-85C9A25B881C}" destId="{F34CDB97-A703-394E-839F-0B27E379D940}" srcOrd="0" destOrd="0" presId="urn:microsoft.com/office/officeart/2008/layout/LinedList"/>
    <dgm:cxn modelId="{0DD52342-7A75-B64B-9139-48C245812480}" type="presOf" srcId="{DA6F7A60-A8D1-428E-9DA7-CCD2481E9BF8}" destId="{1B276B01-C8E9-F84D-ADB7-6E350B4321CF}" srcOrd="0" destOrd="0" presId="urn:microsoft.com/office/officeart/2008/layout/LinedList"/>
    <dgm:cxn modelId="{48979D58-DE49-D541-8D28-6CFFC26B151F}" type="presOf" srcId="{E6484E0D-18E9-4DC5-A5AE-EEFE95F63187}" destId="{CAE81288-A631-4444-AE44-E1622453E44D}" srcOrd="0" destOrd="0" presId="urn:microsoft.com/office/officeart/2008/layout/LinedList"/>
    <dgm:cxn modelId="{AC854F68-9039-CB45-A6C8-50E5A87E6B60}" type="presOf" srcId="{AFB54A08-F585-4520-AA9C-5FC31C2D9B71}" destId="{04199CFB-7D5E-C74B-9C24-22DACADBCBF3}" srcOrd="0" destOrd="0" presId="urn:microsoft.com/office/officeart/2008/layout/LinedList"/>
    <dgm:cxn modelId="{92288A88-035B-402D-AD06-286CD82293FB}" srcId="{83D39003-1A9C-4EB1-94D6-1B1B53D0485E}" destId="{AFB54A08-F585-4520-AA9C-5FC31C2D9B71}" srcOrd="0" destOrd="0" parTransId="{6362A16C-700E-444F-92AC-C960645BC4E7}" sibTransId="{1B13C012-61EE-4AC8-BF2A-B0EA421D4A00}"/>
    <dgm:cxn modelId="{312529B3-BB87-4501-A900-26E825C3B07E}" srcId="{83D39003-1A9C-4EB1-94D6-1B1B53D0485E}" destId="{CFFD5188-CE58-42C2-8538-AFBC440AA93A}" srcOrd="2" destOrd="0" parTransId="{FA46571F-ADC0-4AB4-A093-8F8FBB6C680B}" sibTransId="{6BC26D2C-6AA0-4CBA-A50D-0E57FEC860EA}"/>
    <dgm:cxn modelId="{7FA00FB9-AD53-4473-AEED-CDBABB68ED29}" srcId="{83D39003-1A9C-4EB1-94D6-1B1B53D0485E}" destId="{E6484E0D-18E9-4DC5-A5AE-EEFE95F63187}" srcOrd="3" destOrd="0" parTransId="{6EC9F963-0E4B-4B8E-87AF-AE969D0AE961}" sibTransId="{7C3E457C-F697-42C2-A297-18C51EC20EF9}"/>
    <dgm:cxn modelId="{50336BDD-82C8-D742-9EB3-FEA4E78E6605}" type="presOf" srcId="{1070F82F-0AA1-4205-87AD-28C2AB7B3503}" destId="{60105D30-831B-014E-8D16-7B43B3933345}" srcOrd="0" destOrd="0" presId="urn:microsoft.com/office/officeart/2008/layout/LinedList"/>
    <dgm:cxn modelId="{621EDEE0-D9E4-EC48-B8CE-4080463B30E3}" type="presOf" srcId="{CFFD5188-CE58-42C2-8538-AFBC440AA93A}" destId="{AF1CE3E2-0FDC-6647-A467-EF2858C22FCE}" srcOrd="0" destOrd="0" presId="urn:microsoft.com/office/officeart/2008/layout/LinedList"/>
    <dgm:cxn modelId="{38F64BF1-8216-1245-BF16-9E4AD0E5FFF8}" type="presOf" srcId="{83D39003-1A9C-4EB1-94D6-1B1B53D0485E}" destId="{5C9B4215-0E63-5240-A73E-5FB4230BF96D}" srcOrd="0" destOrd="0" presId="urn:microsoft.com/office/officeart/2008/layout/LinedList"/>
    <dgm:cxn modelId="{53639EF6-9EC6-45C1-B496-B057908B7F43}" srcId="{83D39003-1A9C-4EB1-94D6-1B1B53D0485E}" destId="{5EABF401-AEE5-47B5-A14B-85C9A25B881C}" srcOrd="1" destOrd="0" parTransId="{AD3F1BC1-80F4-4FE2-AEA7-16ECCA5556FF}" sibTransId="{11BF14CF-EB64-4FDE-B866-143EAD058079}"/>
    <dgm:cxn modelId="{A8A296FB-2D8B-407E-ABDB-0251CF2A00DA}" srcId="{83D39003-1A9C-4EB1-94D6-1B1B53D0485E}" destId="{1070F82F-0AA1-4205-87AD-28C2AB7B3503}" srcOrd="4" destOrd="0" parTransId="{5F3F7621-4974-464E-8142-823E6D7832D4}" sibTransId="{D7E8685B-7315-4BE3-9396-3E8A285B879C}"/>
    <dgm:cxn modelId="{E9AB835C-BB3C-5340-A02C-B6B04512C8B6}" type="presParOf" srcId="{5C9B4215-0E63-5240-A73E-5FB4230BF96D}" destId="{074AB608-EF32-424A-A67F-35371E98DEBE}" srcOrd="0" destOrd="0" presId="urn:microsoft.com/office/officeart/2008/layout/LinedList"/>
    <dgm:cxn modelId="{54007F46-8FD4-EF48-9939-5F84D4622A25}" type="presParOf" srcId="{5C9B4215-0E63-5240-A73E-5FB4230BF96D}" destId="{C03E0D56-4DA1-7440-97BB-80EA8186AC2A}" srcOrd="1" destOrd="0" presId="urn:microsoft.com/office/officeart/2008/layout/LinedList"/>
    <dgm:cxn modelId="{391D0744-1419-DA4E-99D3-138BB284C9A0}" type="presParOf" srcId="{C03E0D56-4DA1-7440-97BB-80EA8186AC2A}" destId="{04199CFB-7D5E-C74B-9C24-22DACADBCBF3}" srcOrd="0" destOrd="0" presId="urn:microsoft.com/office/officeart/2008/layout/LinedList"/>
    <dgm:cxn modelId="{8B03C4B3-CC50-D240-93B0-0A3FE3B42E95}" type="presParOf" srcId="{C03E0D56-4DA1-7440-97BB-80EA8186AC2A}" destId="{546F51EE-B951-904B-9650-E701ACDAA44E}" srcOrd="1" destOrd="0" presId="urn:microsoft.com/office/officeart/2008/layout/LinedList"/>
    <dgm:cxn modelId="{A8BFEA7E-EB89-AC40-9D72-01247A4F1BFE}" type="presParOf" srcId="{5C9B4215-0E63-5240-A73E-5FB4230BF96D}" destId="{2D603DC9-8D37-2943-A7EB-2FC99256B4AE}" srcOrd="2" destOrd="0" presId="urn:microsoft.com/office/officeart/2008/layout/LinedList"/>
    <dgm:cxn modelId="{57CE7E34-0E21-A940-8782-E0E477565D77}" type="presParOf" srcId="{5C9B4215-0E63-5240-A73E-5FB4230BF96D}" destId="{4F212FF9-18DF-BF41-ACED-569696DD4AA4}" srcOrd="3" destOrd="0" presId="urn:microsoft.com/office/officeart/2008/layout/LinedList"/>
    <dgm:cxn modelId="{B57E760F-336B-AB48-A5E2-B3975BF7811A}" type="presParOf" srcId="{4F212FF9-18DF-BF41-ACED-569696DD4AA4}" destId="{F34CDB97-A703-394E-839F-0B27E379D940}" srcOrd="0" destOrd="0" presId="urn:microsoft.com/office/officeart/2008/layout/LinedList"/>
    <dgm:cxn modelId="{8B34FC6E-BF8E-DA4C-91B1-AFB8B6D16EFE}" type="presParOf" srcId="{4F212FF9-18DF-BF41-ACED-569696DD4AA4}" destId="{20230D9B-1B37-944C-9901-C152318AA19E}" srcOrd="1" destOrd="0" presId="urn:microsoft.com/office/officeart/2008/layout/LinedList"/>
    <dgm:cxn modelId="{C8777F8E-8EBC-4F49-BA28-7997F94EE181}" type="presParOf" srcId="{5C9B4215-0E63-5240-A73E-5FB4230BF96D}" destId="{C3BD1EDE-8EE5-DE44-AB05-691AEDEFDC58}" srcOrd="4" destOrd="0" presId="urn:microsoft.com/office/officeart/2008/layout/LinedList"/>
    <dgm:cxn modelId="{D26CF8F0-525C-0F4E-87B8-D3E2A4D898C5}" type="presParOf" srcId="{5C9B4215-0E63-5240-A73E-5FB4230BF96D}" destId="{F8E69924-B658-2040-A9A0-B2000AA94651}" srcOrd="5" destOrd="0" presId="urn:microsoft.com/office/officeart/2008/layout/LinedList"/>
    <dgm:cxn modelId="{0BB00667-1A30-804A-A481-957A88A7A750}" type="presParOf" srcId="{F8E69924-B658-2040-A9A0-B2000AA94651}" destId="{AF1CE3E2-0FDC-6647-A467-EF2858C22FCE}" srcOrd="0" destOrd="0" presId="urn:microsoft.com/office/officeart/2008/layout/LinedList"/>
    <dgm:cxn modelId="{F494B4C9-22A5-C048-A40B-4CECFFA22ADD}" type="presParOf" srcId="{F8E69924-B658-2040-A9A0-B2000AA94651}" destId="{640E7227-80BD-E440-B7AC-428D312E0C1E}" srcOrd="1" destOrd="0" presId="urn:microsoft.com/office/officeart/2008/layout/LinedList"/>
    <dgm:cxn modelId="{FA2850C7-BC8E-9241-9972-78D95A3A16F1}" type="presParOf" srcId="{5C9B4215-0E63-5240-A73E-5FB4230BF96D}" destId="{E4F628D1-D433-9A4B-8350-69E85C9D5D84}" srcOrd="6" destOrd="0" presId="urn:microsoft.com/office/officeart/2008/layout/LinedList"/>
    <dgm:cxn modelId="{8D69C58A-0DFF-A743-A112-15D01140D7C5}" type="presParOf" srcId="{5C9B4215-0E63-5240-A73E-5FB4230BF96D}" destId="{9CDB3BB5-D61E-364B-AC2D-A5F9505A6821}" srcOrd="7" destOrd="0" presId="urn:microsoft.com/office/officeart/2008/layout/LinedList"/>
    <dgm:cxn modelId="{0C086387-D094-7446-AF4A-12B4BC6A7CB6}" type="presParOf" srcId="{9CDB3BB5-D61E-364B-AC2D-A5F9505A6821}" destId="{CAE81288-A631-4444-AE44-E1622453E44D}" srcOrd="0" destOrd="0" presId="urn:microsoft.com/office/officeart/2008/layout/LinedList"/>
    <dgm:cxn modelId="{F2FB64BE-45F6-E04C-A0B4-00A73583A488}" type="presParOf" srcId="{9CDB3BB5-D61E-364B-AC2D-A5F9505A6821}" destId="{A401F33A-F7C1-ED4A-9CFF-1C5F81358A84}" srcOrd="1" destOrd="0" presId="urn:microsoft.com/office/officeart/2008/layout/LinedList"/>
    <dgm:cxn modelId="{2335CECD-2939-9B41-96A8-644FC8A4F9E2}" type="presParOf" srcId="{5C9B4215-0E63-5240-A73E-5FB4230BF96D}" destId="{CB40A4FB-9674-F846-B610-1C44BEEEA1E6}" srcOrd="8" destOrd="0" presId="urn:microsoft.com/office/officeart/2008/layout/LinedList"/>
    <dgm:cxn modelId="{67FC3081-C571-A848-AE36-6FF68FBB0B83}" type="presParOf" srcId="{5C9B4215-0E63-5240-A73E-5FB4230BF96D}" destId="{8A35B75A-7D73-A948-BDAC-078D05D4DAAF}" srcOrd="9" destOrd="0" presId="urn:microsoft.com/office/officeart/2008/layout/LinedList"/>
    <dgm:cxn modelId="{0952A445-9915-6440-99E9-4F7EF68462AC}" type="presParOf" srcId="{8A35B75A-7D73-A948-BDAC-078D05D4DAAF}" destId="{60105D30-831B-014E-8D16-7B43B3933345}" srcOrd="0" destOrd="0" presId="urn:microsoft.com/office/officeart/2008/layout/LinedList"/>
    <dgm:cxn modelId="{5EA211D9-9D3B-2940-8486-81A0B075BD1E}" type="presParOf" srcId="{8A35B75A-7D73-A948-BDAC-078D05D4DAAF}" destId="{AB6DA4ED-8DF1-024C-8972-4CF50EAC421E}" srcOrd="1" destOrd="0" presId="urn:microsoft.com/office/officeart/2008/layout/LinedList"/>
    <dgm:cxn modelId="{C7BE1252-6B0D-2942-888C-C93578D83AD4}" type="presParOf" srcId="{5C9B4215-0E63-5240-A73E-5FB4230BF96D}" destId="{20DB8AA4-FEF4-6240-A9B7-81B7BAA80CA6}" srcOrd="10" destOrd="0" presId="urn:microsoft.com/office/officeart/2008/layout/LinedList"/>
    <dgm:cxn modelId="{10929C38-C42E-D047-9688-37F444713871}" type="presParOf" srcId="{5C9B4215-0E63-5240-A73E-5FB4230BF96D}" destId="{EBA0C917-D7B2-2C40-8191-80592CD9E57E}" srcOrd="11" destOrd="0" presId="urn:microsoft.com/office/officeart/2008/layout/LinedList"/>
    <dgm:cxn modelId="{F701CFB8-C572-014A-ADCD-D396853F05D1}" type="presParOf" srcId="{EBA0C917-D7B2-2C40-8191-80592CD9E57E}" destId="{1B276B01-C8E9-F84D-ADB7-6E350B4321CF}" srcOrd="0" destOrd="0" presId="urn:microsoft.com/office/officeart/2008/layout/LinedList"/>
    <dgm:cxn modelId="{30341638-1628-FD4A-8E03-2E0217C6221B}" type="presParOf" srcId="{EBA0C917-D7B2-2C40-8191-80592CD9E57E}" destId="{D5531A9B-8846-DF40-8B9C-AB47F0B5AFB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3D39003-1A9C-4EB1-94D6-1B1B53D0485E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FB54A08-F585-4520-AA9C-5FC31C2D9B71}">
      <dgm:prSet/>
      <dgm:spPr/>
      <dgm:t>
        <a:bodyPr/>
        <a:lstStyle/>
        <a:p>
          <a:r>
            <a:rPr lang="en-US" dirty="0"/>
            <a:t>Pen-tester can sub-contract</a:t>
          </a:r>
        </a:p>
      </dgm:t>
    </dgm:pt>
    <dgm:pt modelId="{6362A16C-700E-444F-92AC-C960645BC4E7}" type="parTrans" cxnId="{92288A88-035B-402D-AD06-286CD82293FB}">
      <dgm:prSet/>
      <dgm:spPr/>
      <dgm:t>
        <a:bodyPr/>
        <a:lstStyle/>
        <a:p>
          <a:endParaRPr lang="en-US"/>
        </a:p>
      </dgm:t>
    </dgm:pt>
    <dgm:pt modelId="{1B13C012-61EE-4AC8-BF2A-B0EA421D4A00}" type="sibTrans" cxnId="{92288A88-035B-402D-AD06-286CD82293FB}">
      <dgm:prSet/>
      <dgm:spPr/>
      <dgm:t>
        <a:bodyPr/>
        <a:lstStyle/>
        <a:p>
          <a:endParaRPr lang="en-US"/>
        </a:p>
      </dgm:t>
    </dgm:pt>
    <dgm:pt modelId="{5EABF401-AEE5-47B5-A14B-85C9A25B881C}">
      <dgm:prSet/>
      <dgm:spPr/>
      <dgm:t>
        <a:bodyPr/>
        <a:lstStyle/>
        <a:p>
          <a:r>
            <a:rPr lang="en-US" dirty="0"/>
            <a:t>Shared confidential information</a:t>
          </a:r>
        </a:p>
      </dgm:t>
    </dgm:pt>
    <dgm:pt modelId="{AD3F1BC1-80F4-4FE2-AEA7-16ECCA5556FF}" type="parTrans" cxnId="{53639EF6-9EC6-45C1-B496-B057908B7F43}">
      <dgm:prSet/>
      <dgm:spPr/>
      <dgm:t>
        <a:bodyPr/>
        <a:lstStyle/>
        <a:p>
          <a:endParaRPr lang="en-US"/>
        </a:p>
      </dgm:t>
    </dgm:pt>
    <dgm:pt modelId="{11BF14CF-EB64-4FDE-B866-143EAD058079}" type="sibTrans" cxnId="{53639EF6-9EC6-45C1-B496-B057908B7F43}">
      <dgm:prSet/>
      <dgm:spPr/>
      <dgm:t>
        <a:bodyPr/>
        <a:lstStyle/>
        <a:p>
          <a:endParaRPr lang="en-US"/>
        </a:p>
      </dgm:t>
    </dgm:pt>
    <dgm:pt modelId="{CFFD5188-CE58-42C2-8538-AFBC440AA93A}">
      <dgm:prSet/>
      <dgm:spPr/>
      <dgm:t>
        <a:bodyPr/>
        <a:lstStyle/>
        <a:p>
          <a:r>
            <a:rPr lang="en-US" dirty="0"/>
            <a:t>Confidential information not to be shared with 3</a:t>
          </a:r>
          <a:r>
            <a:rPr lang="en-US" baseline="30000" dirty="0"/>
            <a:t>rd</a:t>
          </a:r>
          <a:r>
            <a:rPr lang="en-US" dirty="0"/>
            <a:t> parties</a:t>
          </a:r>
        </a:p>
      </dgm:t>
    </dgm:pt>
    <dgm:pt modelId="{FA46571F-ADC0-4AB4-A093-8F8FBB6C680B}" type="parTrans" cxnId="{312529B3-BB87-4501-A900-26E825C3B07E}">
      <dgm:prSet/>
      <dgm:spPr/>
      <dgm:t>
        <a:bodyPr/>
        <a:lstStyle/>
        <a:p>
          <a:endParaRPr lang="en-US"/>
        </a:p>
      </dgm:t>
    </dgm:pt>
    <dgm:pt modelId="{6BC26D2C-6AA0-4CBA-A50D-0E57FEC860EA}" type="sibTrans" cxnId="{312529B3-BB87-4501-A900-26E825C3B07E}">
      <dgm:prSet/>
      <dgm:spPr/>
      <dgm:t>
        <a:bodyPr/>
        <a:lstStyle/>
        <a:p>
          <a:endParaRPr lang="en-US"/>
        </a:p>
      </dgm:t>
    </dgm:pt>
    <dgm:pt modelId="{E6484E0D-18E9-4DC5-A5AE-EEFE95F63187}">
      <dgm:prSet/>
      <dgm:spPr/>
      <dgm:t>
        <a:bodyPr/>
        <a:lstStyle/>
        <a:p>
          <a:r>
            <a:rPr lang="en-US" dirty="0"/>
            <a:t>Time-table for use and access to confidential company data</a:t>
          </a:r>
        </a:p>
      </dgm:t>
    </dgm:pt>
    <dgm:pt modelId="{6EC9F963-0E4B-4B8E-87AF-AE969D0AE961}" type="parTrans" cxnId="{7FA00FB9-AD53-4473-AEED-CDBABB68ED29}">
      <dgm:prSet/>
      <dgm:spPr/>
      <dgm:t>
        <a:bodyPr/>
        <a:lstStyle/>
        <a:p>
          <a:endParaRPr lang="en-US"/>
        </a:p>
      </dgm:t>
    </dgm:pt>
    <dgm:pt modelId="{7C3E457C-F697-42C2-A297-18C51EC20EF9}" type="sibTrans" cxnId="{7FA00FB9-AD53-4473-AEED-CDBABB68ED29}">
      <dgm:prSet/>
      <dgm:spPr/>
      <dgm:t>
        <a:bodyPr/>
        <a:lstStyle/>
        <a:p>
          <a:endParaRPr lang="en-US"/>
        </a:p>
      </dgm:t>
    </dgm:pt>
    <dgm:pt modelId="{1070F82F-0AA1-4205-87AD-28C2AB7B3503}">
      <dgm:prSet/>
      <dgm:spPr/>
      <dgm:t>
        <a:bodyPr/>
        <a:lstStyle/>
        <a:p>
          <a:r>
            <a:rPr lang="en-US" dirty="0"/>
            <a:t>Real attacks occurring while pen-testing is happening is company’s responsibility</a:t>
          </a:r>
        </a:p>
      </dgm:t>
    </dgm:pt>
    <dgm:pt modelId="{5F3F7621-4974-464E-8142-823E6D7832D4}" type="parTrans" cxnId="{A8A296FB-2D8B-407E-ABDB-0251CF2A00DA}">
      <dgm:prSet/>
      <dgm:spPr/>
      <dgm:t>
        <a:bodyPr/>
        <a:lstStyle/>
        <a:p>
          <a:endParaRPr lang="en-US"/>
        </a:p>
      </dgm:t>
    </dgm:pt>
    <dgm:pt modelId="{D7E8685B-7315-4BE3-9396-3E8A285B879C}" type="sibTrans" cxnId="{A8A296FB-2D8B-407E-ABDB-0251CF2A00DA}">
      <dgm:prSet/>
      <dgm:spPr/>
      <dgm:t>
        <a:bodyPr/>
        <a:lstStyle/>
        <a:p>
          <a:endParaRPr lang="en-US"/>
        </a:p>
      </dgm:t>
    </dgm:pt>
    <dgm:pt modelId="{81E717D7-3D99-AD4D-BDAD-B9F9905E31FA}" type="pres">
      <dgm:prSet presAssocID="{83D39003-1A9C-4EB1-94D6-1B1B53D0485E}" presName="vert0" presStyleCnt="0">
        <dgm:presLayoutVars>
          <dgm:dir/>
          <dgm:animOne val="branch"/>
          <dgm:animLvl val="lvl"/>
        </dgm:presLayoutVars>
      </dgm:prSet>
      <dgm:spPr/>
    </dgm:pt>
    <dgm:pt modelId="{B7DC75B4-6D17-114E-B8B0-BB7842BF57D1}" type="pres">
      <dgm:prSet presAssocID="{AFB54A08-F585-4520-AA9C-5FC31C2D9B71}" presName="thickLine" presStyleLbl="alignNode1" presStyleIdx="0" presStyleCnt="5"/>
      <dgm:spPr/>
    </dgm:pt>
    <dgm:pt modelId="{1CE1BC3E-694B-E142-9AAE-42D4EED22253}" type="pres">
      <dgm:prSet presAssocID="{AFB54A08-F585-4520-AA9C-5FC31C2D9B71}" presName="horz1" presStyleCnt="0"/>
      <dgm:spPr/>
    </dgm:pt>
    <dgm:pt modelId="{D4854BD0-FFCB-0C40-976B-0AB78A9C18BE}" type="pres">
      <dgm:prSet presAssocID="{AFB54A08-F585-4520-AA9C-5FC31C2D9B71}" presName="tx1" presStyleLbl="revTx" presStyleIdx="0" presStyleCnt="5"/>
      <dgm:spPr/>
    </dgm:pt>
    <dgm:pt modelId="{3C4B5B1C-9DC0-AA4E-B4E4-95348CF4F01D}" type="pres">
      <dgm:prSet presAssocID="{AFB54A08-F585-4520-AA9C-5FC31C2D9B71}" presName="vert1" presStyleCnt="0"/>
      <dgm:spPr/>
    </dgm:pt>
    <dgm:pt modelId="{BA072FED-B553-1546-AB86-FB4FF05E348F}" type="pres">
      <dgm:prSet presAssocID="{5EABF401-AEE5-47B5-A14B-85C9A25B881C}" presName="thickLine" presStyleLbl="alignNode1" presStyleIdx="1" presStyleCnt="5"/>
      <dgm:spPr/>
    </dgm:pt>
    <dgm:pt modelId="{F61D2DD5-4D6D-5242-BA4F-00BE84B4DCDF}" type="pres">
      <dgm:prSet presAssocID="{5EABF401-AEE5-47B5-A14B-85C9A25B881C}" presName="horz1" presStyleCnt="0"/>
      <dgm:spPr/>
    </dgm:pt>
    <dgm:pt modelId="{C4FB414A-E635-7A42-A658-159F7992312A}" type="pres">
      <dgm:prSet presAssocID="{5EABF401-AEE5-47B5-A14B-85C9A25B881C}" presName="tx1" presStyleLbl="revTx" presStyleIdx="1" presStyleCnt="5"/>
      <dgm:spPr/>
    </dgm:pt>
    <dgm:pt modelId="{E990189D-76B9-FA47-8EBB-A6FBCE2A4DDE}" type="pres">
      <dgm:prSet presAssocID="{5EABF401-AEE5-47B5-A14B-85C9A25B881C}" presName="vert1" presStyleCnt="0"/>
      <dgm:spPr/>
    </dgm:pt>
    <dgm:pt modelId="{D28AD9A3-DA96-DD41-A917-95590A0E2E36}" type="pres">
      <dgm:prSet presAssocID="{CFFD5188-CE58-42C2-8538-AFBC440AA93A}" presName="thickLine" presStyleLbl="alignNode1" presStyleIdx="2" presStyleCnt="5"/>
      <dgm:spPr/>
    </dgm:pt>
    <dgm:pt modelId="{D50ED4F8-3629-0A4D-A65F-5B1A267EFDA6}" type="pres">
      <dgm:prSet presAssocID="{CFFD5188-CE58-42C2-8538-AFBC440AA93A}" presName="horz1" presStyleCnt="0"/>
      <dgm:spPr/>
    </dgm:pt>
    <dgm:pt modelId="{146EA97F-DBD5-C44F-ADB1-7A558BCC39E7}" type="pres">
      <dgm:prSet presAssocID="{CFFD5188-CE58-42C2-8538-AFBC440AA93A}" presName="tx1" presStyleLbl="revTx" presStyleIdx="2" presStyleCnt="5"/>
      <dgm:spPr/>
    </dgm:pt>
    <dgm:pt modelId="{AF8636F2-651C-5547-8C2D-1BAAEEE3ED66}" type="pres">
      <dgm:prSet presAssocID="{CFFD5188-CE58-42C2-8538-AFBC440AA93A}" presName="vert1" presStyleCnt="0"/>
      <dgm:spPr/>
    </dgm:pt>
    <dgm:pt modelId="{C90A57D0-05D8-2E45-BEBB-0B99EAC763FA}" type="pres">
      <dgm:prSet presAssocID="{E6484E0D-18E9-4DC5-A5AE-EEFE95F63187}" presName="thickLine" presStyleLbl="alignNode1" presStyleIdx="3" presStyleCnt="5"/>
      <dgm:spPr/>
    </dgm:pt>
    <dgm:pt modelId="{548E48B7-51DF-4744-97AE-4CC6881F90B9}" type="pres">
      <dgm:prSet presAssocID="{E6484E0D-18E9-4DC5-A5AE-EEFE95F63187}" presName="horz1" presStyleCnt="0"/>
      <dgm:spPr/>
    </dgm:pt>
    <dgm:pt modelId="{54FF5B9A-9C91-D34A-AEC3-B7CEEE546ED3}" type="pres">
      <dgm:prSet presAssocID="{E6484E0D-18E9-4DC5-A5AE-EEFE95F63187}" presName="tx1" presStyleLbl="revTx" presStyleIdx="3" presStyleCnt="5"/>
      <dgm:spPr/>
    </dgm:pt>
    <dgm:pt modelId="{566CE81D-9A7C-644D-B198-8EA34B5E0CA2}" type="pres">
      <dgm:prSet presAssocID="{E6484E0D-18E9-4DC5-A5AE-EEFE95F63187}" presName="vert1" presStyleCnt="0"/>
      <dgm:spPr/>
    </dgm:pt>
    <dgm:pt modelId="{256FE898-D136-654E-AD31-4D15186D391D}" type="pres">
      <dgm:prSet presAssocID="{1070F82F-0AA1-4205-87AD-28C2AB7B3503}" presName="thickLine" presStyleLbl="alignNode1" presStyleIdx="4" presStyleCnt="5"/>
      <dgm:spPr/>
    </dgm:pt>
    <dgm:pt modelId="{F429C5C2-37AB-D044-97F5-4F79598A3869}" type="pres">
      <dgm:prSet presAssocID="{1070F82F-0AA1-4205-87AD-28C2AB7B3503}" presName="horz1" presStyleCnt="0"/>
      <dgm:spPr/>
    </dgm:pt>
    <dgm:pt modelId="{C3D0A5F9-841A-BA43-AFCF-F225DA598F63}" type="pres">
      <dgm:prSet presAssocID="{1070F82F-0AA1-4205-87AD-28C2AB7B3503}" presName="tx1" presStyleLbl="revTx" presStyleIdx="4" presStyleCnt="5"/>
      <dgm:spPr/>
    </dgm:pt>
    <dgm:pt modelId="{A3708228-8DCD-6442-91FD-207034B28D57}" type="pres">
      <dgm:prSet presAssocID="{1070F82F-0AA1-4205-87AD-28C2AB7B3503}" presName="vert1" presStyleCnt="0"/>
      <dgm:spPr/>
    </dgm:pt>
  </dgm:ptLst>
  <dgm:cxnLst>
    <dgm:cxn modelId="{F4657A03-65A0-8B4C-A571-055E84C72C5D}" type="presOf" srcId="{1070F82F-0AA1-4205-87AD-28C2AB7B3503}" destId="{C3D0A5F9-841A-BA43-AFCF-F225DA598F63}" srcOrd="0" destOrd="0" presId="urn:microsoft.com/office/officeart/2008/layout/LinedList"/>
    <dgm:cxn modelId="{73996B19-000F-264C-AFEE-DBB5351DF151}" type="presOf" srcId="{83D39003-1A9C-4EB1-94D6-1B1B53D0485E}" destId="{81E717D7-3D99-AD4D-BDAD-B9F9905E31FA}" srcOrd="0" destOrd="0" presId="urn:microsoft.com/office/officeart/2008/layout/LinedList"/>
    <dgm:cxn modelId="{F417B523-34BA-484E-94FF-2AC46130774B}" type="presOf" srcId="{5EABF401-AEE5-47B5-A14B-85C9A25B881C}" destId="{C4FB414A-E635-7A42-A658-159F7992312A}" srcOrd="0" destOrd="0" presId="urn:microsoft.com/office/officeart/2008/layout/LinedList"/>
    <dgm:cxn modelId="{89D44E2F-0CF3-1F45-BE1F-00EE75A48B66}" type="presOf" srcId="{AFB54A08-F585-4520-AA9C-5FC31C2D9B71}" destId="{D4854BD0-FFCB-0C40-976B-0AB78A9C18BE}" srcOrd="0" destOrd="0" presId="urn:microsoft.com/office/officeart/2008/layout/LinedList"/>
    <dgm:cxn modelId="{9878DE3D-8BBB-6F43-8FA9-F14F5926F962}" type="presOf" srcId="{CFFD5188-CE58-42C2-8538-AFBC440AA93A}" destId="{146EA97F-DBD5-C44F-ADB1-7A558BCC39E7}" srcOrd="0" destOrd="0" presId="urn:microsoft.com/office/officeart/2008/layout/LinedList"/>
    <dgm:cxn modelId="{8C0C6E41-8F25-9D42-808A-CC8E2A1865B1}" type="presOf" srcId="{E6484E0D-18E9-4DC5-A5AE-EEFE95F63187}" destId="{54FF5B9A-9C91-D34A-AEC3-B7CEEE546ED3}" srcOrd="0" destOrd="0" presId="urn:microsoft.com/office/officeart/2008/layout/LinedList"/>
    <dgm:cxn modelId="{92288A88-035B-402D-AD06-286CD82293FB}" srcId="{83D39003-1A9C-4EB1-94D6-1B1B53D0485E}" destId="{AFB54A08-F585-4520-AA9C-5FC31C2D9B71}" srcOrd="0" destOrd="0" parTransId="{6362A16C-700E-444F-92AC-C960645BC4E7}" sibTransId="{1B13C012-61EE-4AC8-BF2A-B0EA421D4A00}"/>
    <dgm:cxn modelId="{312529B3-BB87-4501-A900-26E825C3B07E}" srcId="{83D39003-1A9C-4EB1-94D6-1B1B53D0485E}" destId="{CFFD5188-CE58-42C2-8538-AFBC440AA93A}" srcOrd="2" destOrd="0" parTransId="{FA46571F-ADC0-4AB4-A093-8F8FBB6C680B}" sibTransId="{6BC26D2C-6AA0-4CBA-A50D-0E57FEC860EA}"/>
    <dgm:cxn modelId="{7FA00FB9-AD53-4473-AEED-CDBABB68ED29}" srcId="{83D39003-1A9C-4EB1-94D6-1B1B53D0485E}" destId="{E6484E0D-18E9-4DC5-A5AE-EEFE95F63187}" srcOrd="3" destOrd="0" parTransId="{6EC9F963-0E4B-4B8E-87AF-AE969D0AE961}" sibTransId="{7C3E457C-F697-42C2-A297-18C51EC20EF9}"/>
    <dgm:cxn modelId="{53639EF6-9EC6-45C1-B496-B057908B7F43}" srcId="{83D39003-1A9C-4EB1-94D6-1B1B53D0485E}" destId="{5EABF401-AEE5-47B5-A14B-85C9A25B881C}" srcOrd="1" destOrd="0" parTransId="{AD3F1BC1-80F4-4FE2-AEA7-16ECCA5556FF}" sibTransId="{11BF14CF-EB64-4FDE-B866-143EAD058079}"/>
    <dgm:cxn modelId="{A8A296FB-2D8B-407E-ABDB-0251CF2A00DA}" srcId="{83D39003-1A9C-4EB1-94D6-1B1B53D0485E}" destId="{1070F82F-0AA1-4205-87AD-28C2AB7B3503}" srcOrd="4" destOrd="0" parTransId="{5F3F7621-4974-464E-8142-823E6D7832D4}" sibTransId="{D7E8685B-7315-4BE3-9396-3E8A285B879C}"/>
    <dgm:cxn modelId="{AF1208F5-7EA3-DC42-AA35-8564A96F69D0}" type="presParOf" srcId="{81E717D7-3D99-AD4D-BDAD-B9F9905E31FA}" destId="{B7DC75B4-6D17-114E-B8B0-BB7842BF57D1}" srcOrd="0" destOrd="0" presId="urn:microsoft.com/office/officeart/2008/layout/LinedList"/>
    <dgm:cxn modelId="{F7C2DD23-8C86-5D4A-907A-008A3B4F8915}" type="presParOf" srcId="{81E717D7-3D99-AD4D-BDAD-B9F9905E31FA}" destId="{1CE1BC3E-694B-E142-9AAE-42D4EED22253}" srcOrd="1" destOrd="0" presId="urn:microsoft.com/office/officeart/2008/layout/LinedList"/>
    <dgm:cxn modelId="{4AC3CFCE-27DF-E146-B123-649E38B0FDD3}" type="presParOf" srcId="{1CE1BC3E-694B-E142-9AAE-42D4EED22253}" destId="{D4854BD0-FFCB-0C40-976B-0AB78A9C18BE}" srcOrd="0" destOrd="0" presId="urn:microsoft.com/office/officeart/2008/layout/LinedList"/>
    <dgm:cxn modelId="{4FF7EA4E-F5AE-A946-9694-924471EC1536}" type="presParOf" srcId="{1CE1BC3E-694B-E142-9AAE-42D4EED22253}" destId="{3C4B5B1C-9DC0-AA4E-B4E4-95348CF4F01D}" srcOrd="1" destOrd="0" presId="urn:microsoft.com/office/officeart/2008/layout/LinedList"/>
    <dgm:cxn modelId="{B63C72A5-77C2-014E-9BA4-A1AD65A0E46E}" type="presParOf" srcId="{81E717D7-3D99-AD4D-BDAD-B9F9905E31FA}" destId="{BA072FED-B553-1546-AB86-FB4FF05E348F}" srcOrd="2" destOrd="0" presId="urn:microsoft.com/office/officeart/2008/layout/LinedList"/>
    <dgm:cxn modelId="{CEE8DFD6-254F-1046-A350-2EF7D530FEC7}" type="presParOf" srcId="{81E717D7-3D99-AD4D-BDAD-B9F9905E31FA}" destId="{F61D2DD5-4D6D-5242-BA4F-00BE84B4DCDF}" srcOrd="3" destOrd="0" presId="urn:microsoft.com/office/officeart/2008/layout/LinedList"/>
    <dgm:cxn modelId="{9B8EB466-445D-2B4D-A27B-6C8FF519528B}" type="presParOf" srcId="{F61D2DD5-4D6D-5242-BA4F-00BE84B4DCDF}" destId="{C4FB414A-E635-7A42-A658-159F7992312A}" srcOrd="0" destOrd="0" presId="urn:microsoft.com/office/officeart/2008/layout/LinedList"/>
    <dgm:cxn modelId="{925DC476-3AA9-1340-9987-10E20C0664F1}" type="presParOf" srcId="{F61D2DD5-4D6D-5242-BA4F-00BE84B4DCDF}" destId="{E990189D-76B9-FA47-8EBB-A6FBCE2A4DDE}" srcOrd="1" destOrd="0" presId="urn:microsoft.com/office/officeart/2008/layout/LinedList"/>
    <dgm:cxn modelId="{06A846CB-DFFF-CB43-AE2C-F980339D9497}" type="presParOf" srcId="{81E717D7-3D99-AD4D-BDAD-B9F9905E31FA}" destId="{D28AD9A3-DA96-DD41-A917-95590A0E2E36}" srcOrd="4" destOrd="0" presId="urn:microsoft.com/office/officeart/2008/layout/LinedList"/>
    <dgm:cxn modelId="{7F261530-AC37-C841-AFA3-57A7B8E12CD7}" type="presParOf" srcId="{81E717D7-3D99-AD4D-BDAD-B9F9905E31FA}" destId="{D50ED4F8-3629-0A4D-A65F-5B1A267EFDA6}" srcOrd="5" destOrd="0" presId="urn:microsoft.com/office/officeart/2008/layout/LinedList"/>
    <dgm:cxn modelId="{64F364F9-A93A-284C-9099-1C992FD97DB5}" type="presParOf" srcId="{D50ED4F8-3629-0A4D-A65F-5B1A267EFDA6}" destId="{146EA97F-DBD5-C44F-ADB1-7A558BCC39E7}" srcOrd="0" destOrd="0" presId="urn:microsoft.com/office/officeart/2008/layout/LinedList"/>
    <dgm:cxn modelId="{ED2037CE-8A16-3249-AEFB-C73E42D3CD2E}" type="presParOf" srcId="{D50ED4F8-3629-0A4D-A65F-5B1A267EFDA6}" destId="{AF8636F2-651C-5547-8C2D-1BAAEEE3ED66}" srcOrd="1" destOrd="0" presId="urn:microsoft.com/office/officeart/2008/layout/LinedList"/>
    <dgm:cxn modelId="{F791FFC8-6FD9-C246-8E54-F55DB1D32D8F}" type="presParOf" srcId="{81E717D7-3D99-AD4D-BDAD-B9F9905E31FA}" destId="{C90A57D0-05D8-2E45-BEBB-0B99EAC763FA}" srcOrd="6" destOrd="0" presId="urn:microsoft.com/office/officeart/2008/layout/LinedList"/>
    <dgm:cxn modelId="{EC676B8B-D6C3-3E44-B065-A7AFEF15AB9B}" type="presParOf" srcId="{81E717D7-3D99-AD4D-BDAD-B9F9905E31FA}" destId="{548E48B7-51DF-4744-97AE-4CC6881F90B9}" srcOrd="7" destOrd="0" presId="urn:microsoft.com/office/officeart/2008/layout/LinedList"/>
    <dgm:cxn modelId="{A044C85F-9C4A-0E45-BAEC-2E7CC24195E4}" type="presParOf" srcId="{548E48B7-51DF-4744-97AE-4CC6881F90B9}" destId="{54FF5B9A-9C91-D34A-AEC3-B7CEEE546ED3}" srcOrd="0" destOrd="0" presId="urn:microsoft.com/office/officeart/2008/layout/LinedList"/>
    <dgm:cxn modelId="{CE6132AA-2E93-E147-8C8B-EED7B28ACA5D}" type="presParOf" srcId="{548E48B7-51DF-4744-97AE-4CC6881F90B9}" destId="{566CE81D-9A7C-644D-B198-8EA34B5E0CA2}" srcOrd="1" destOrd="0" presId="urn:microsoft.com/office/officeart/2008/layout/LinedList"/>
    <dgm:cxn modelId="{97CF1BB1-9C8B-1546-BCE0-27328CD9CC2A}" type="presParOf" srcId="{81E717D7-3D99-AD4D-BDAD-B9F9905E31FA}" destId="{256FE898-D136-654E-AD31-4D15186D391D}" srcOrd="8" destOrd="0" presId="urn:microsoft.com/office/officeart/2008/layout/LinedList"/>
    <dgm:cxn modelId="{862EEA0D-FC2A-2443-8F22-4BE9835E33BD}" type="presParOf" srcId="{81E717D7-3D99-AD4D-BDAD-B9F9905E31FA}" destId="{F429C5C2-37AB-D044-97F5-4F79598A3869}" srcOrd="9" destOrd="0" presId="urn:microsoft.com/office/officeart/2008/layout/LinedList"/>
    <dgm:cxn modelId="{3F5B6E4E-9A14-2241-A67B-7D0E4D42FA46}" type="presParOf" srcId="{F429C5C2-37AB-D044-97F5-4F79598A3869}" destId="{C3D0A5F9-841A-BA43-AFCF-F225DA598F63}" srcOrd="0" destOrd="0" presId="urn:microsoft.com/office/officeart/2008/layout/LinedList"/>
    <dgm:cxn modelId="{B4ADDCDD-A193-D443-9CD6-B39B848E475B}" type="presParOf" srcId="{F429C5C2-37AB-D044-97F5-4F79598A3869}" destId="{A3708228-8DCD-6442-91FD-207034B28D5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E2F10E-019C-A046-8CF2-95AE8C01D5E7}">
      <dsp:nvSpPr>
        <dsp:cNvPr id="0" name=""/>
        <dsp:cNvSpPr/>
      </dsp:nvSpPr>
      <dsp:spPr>
        <a:xfrm>
          <a:off x="0" y="4507076"/>
          <a:ext cx="1450807" cy="98603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181" tIns="184912" rIns="103181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Phase 4</a:t>
          </a:r>
        </a:p>
      </dsp:txBody>
      <dsp:txXfrm>
        <a:off x="0" y="4507076"/>
        <a:ext cx="1450807" cy="986038"/>
      </dsp:txXfrm>
    </dsp:sp>
    <dsp:sp modelId="{F22E2ED5-F906-6041-BF61-25C921E5288A}">
      <dsp:nvSpPr>
        <dsp:cNvPr id="0" name=""/>
        <dsp:cNvSpPr/>
      </dsp:nvSpPr>
      <dsp:spPr>
        <a:xfrm>
          <a:off x="1450807" y="4507076"/>
          <a:ext cx="4352423" cy="9860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288" tIns="304800" rIns="88288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Services identification</a:t>
          </a:r>
        </a:p>
      </dsp:txBody>
      <dsp:txXfrm>
        <a:off x="1450807" y="4507076"/>
        <a:ext cx="4352423" cy="986038"/>
      </dsp:txXfrm>
    </dsp:sp>
    <dsp:sp modelId="{597C8E2F-02E5-2845-A798-AE258E3C9A15}">
      <dsp:nvSpPr>
        <dsp:cNvPr id="0" name=""/>
        <dsp:cNvSpPr/>
      </dsp:nvSpPr>
      <dsp:spPr>
        <a:xfrm rot="10800000">
          <a:off x="0" y="3005340"/>
          <a:ext cx="1450807" cy="151652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181" tIns="184912" rIns="103181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Phase 3</a:t>
          </a:r>
        </a:p>
      </dsp:txBody>
      <dsp:txXfrm rot="-10800000">
        <a:off x="0" y="3005340"/>
        <a:ext cx="1450807" cy="985742"/>
      </dsp:txXfrm>
    </dsp:sp>
    <dsp:sp modelId="{149D780D-12D3-5144-9B56-220B5A94CBCF}">
      <dsp:nvSpPr>
        <dsp:cNvPr id="0" name=""/>
        <dsp:cNvSpPr/>
      </dsp:nvSpPr>
      <dsp:spPr>
        <a:xfrm>
          <a:off x="1450807" y="3005340"/>
          <a:ext cx="4352423" cy="98574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288" tIns="304800" rIns="88288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Port scanning</a:t>
          </a:r>
        </a:p>
      </dsp:txBody>
      <dsp:txXfrm>
        <a:off x="1450807" y="3005340"/>
        <a:ext cx="4352423" cy="985742"/>
      </dsp:txXfrm>
    </dsp:sp>
    <dsp:sp modelId="{76EAE4B4-7411-8C4B-8768-1994E4BC7791}">
      <dsp:nvSpPr>
        <dsp:cNvPr id="0" name=""/>
        <dsp:cNvSpPr/>
      </dsp:nvSpPr>
      <dsp:spPr>
        <a:xfrm rot="10800000">
          <a:off x="0" y="1503604"/>
          <a:ext cx="1450807" cy="151652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181" tIns="184912" rIns="103181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Phase 2</a:t>
          </a:r>
        </a:p>
      </dsp:txBody>
      <dsp:txXfrm rot="-10800000">
        <a:off x="0" y="1503604"/>
        <a:ext cx="1450807" cy="985742"/>
      </dsp:txXfrm>
    </dsp:sp>
    <dsp:sp modelId="{6E94BB5B-4538-BE4C-A779-938D4F62FC39}">
      <dsp:nvSpPr>
        <dsp:cNvPr id="0" name=""/>
        <dsp:cNvSpPr/>
      </dsp:nvSpPr>
      <dsp:spPr>
        <a:xfrm>
          <a:off x="1450807" y="1503604"/>
          <a:ext cx="4352423" cy="98574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288" tIns="304800" rIns="88288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OS identification</a:t>
          </a:r>
        </a:p>
      </dsp:txBody>
      <dsp:txXfrm>
        <a:off x="1450807" y="1503604"/>
        <a:ext cx="4352423" cy="985742"/>
      </dsp:txXfrm>
    </dsp:sp>
    <dsp:sp modelId="{D31E7D4C-31B2-184F-B5B3-361E7D92FFFA}">
      <dsp:nvSpPr>
        <dsp:cNvPr id="0" name=""/>
        <dsp:cNvSpPr/>
      </dsp:nvSpPr>
      <dsp:spPr>
        <a:xfrm rot="10800000">
          <a:off x="0" y="1868"/>
          <a:ext cx="1450807" cy="151652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181" tIns="184912" rIns="103181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Phase 1</a:t>
          </a:r>
        </a:p>
      </dsp:txBody>
      <dsp:txXfrm rot="-10800000">
        <a:off x="0" y="1868"/>
        <a:ext cx="1450807" cy="985742"/>
      </dsp:txXfrm>
    </dsp:sp>
    <dsp:sp modelId="{181B9396-7737-0E49-8B38-4E42B1EE89BC}">
      <dsp:nvSpPr>
        <dsp:cNvPr id="0" name=""/>
        <dsp:cNvSpPr/>
      </dsp:nvSpPr>
      <dsp:spPr>
        <a:xfrm>
          <a:off x="1450807" y="1868"/>
          <a:ext cx="4352423" cy="98574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288" tIns="304800" rIns="88288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Information gathering</a:t>
          </a:r>
        </a:p>
      </dsp:txBody>
      <dsp:txXfrm>
        <a:off x="1450807" y="1868"/>
        <a:ext cx="4352423" cy="9857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40F138-D821-2F41-817B-D95BF99C6C85}">
      <dsp:nvSpPr>
        <dsp:cNvPr id="0" name=""/>
        <dsp:cNvSpPr/>
      </dsp:nvSpPr>
      <dsp:spPr>
        <a:xfrm>
          <a:off x="0" y="2683"/>
          <a:ext cx="580323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22A0F2-36A7-B244-839A-5716D62231B0}">
      <dsp:nvSpPr>
        <dsp:cNvPr id="0" name=""/>
        <dsp:cNvSpPr/>
      </dsp:nvSpPr>
      <dsp:spPr>
        <a:xfrm>
          <a:off x="0" y="2683"/>
          <a:ext cx="5803231" cy="1829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Penetration testing is best done in teams</a:t>
          </a:r>
        </a:p>
      </dsp:txBody>
      <dsp:txXfrm>
        <a:off x="0" y="2683"/>
        <a:ext cx="5803231" cy="1829872"/>
      </dsp:txXfrm>
    </dsp:sp>
    <dsp:sp modelId="{916B4B54-7BE4-0C43-BF49-638A3526FC0D}">
      <dsp:nvSpPr>
        <dsp:cNvPr id="0" name=""/>
        <dsp:cNvSpPr/>
      </dsp:nvSpPr>
      <dsp:spPr>
        <a:xfrm>
          <a:off x="0" y="1832555"/>
          <a:ext cx="580323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9BBCA-6D78-5640-A1AA-460B0248B1ED}">
      <dsp:nvSpPr>
        <dsp:cNvPr id="0" name=""/>
        <dsp:cNvSpPr/>
      </dsp:nvSpPr>
      <dsp:spPr>
        <a:xfrm>
          <a:off x="0" y="1832555"/>
          <a:ext cx="5803231" cy="1829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Specified roles</a:t>
          </a:r>
        </a:p>
      </dsp:txBody>
      <dsp:txXfrm>
        <a:off x="0" y="1832555"/>
        <a:ext cx="5803231" cy="1829872"/>
      </dsp:txXfrm>
    </dsp:sp>
    <dsp:sp modelId="{FEF57379-C693-854E-A91E-7AE1B8957D19}">
      <dsp:nvSpPr>
        <dsp:cNvPr id="0" name=""/>
        <dsp:cNvSpPr/>
      </dsp:nvSpPr>
      <dsp:spPr>
        <a:xfrm>
          <a:off x="0" y="3662427"/>
          <a:ext cx="580323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B27FF-0E45-B342-BEEB-97532C4FF96C}">
      <dsp:nvSpPr>
        <dsp:cNvPr id="0" name=""/>
        <dsp:cNvSpPr/>
      </dsp:nvSpPr>
      <dsp:spPr>
        <a:xfrm>
          <a:off x="0" y="3662427"/>
          <a:ext cx="5803231" cy="1829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Little-to-no crossover in roles</a:t>
          </a:r>
        </a:p>
      </dsp:txBody>
      <dsp:txXfrm>
        <a:off x="0" y="3662427"/>
        <a:ext cx="5803231" cy="18298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9A7B6F-8D30-CE47-92DA-7A1256FD0B11}">
      <dsp:nvSpPr>
        <dsp:cNvPr id="0" name=""/>
        <dsp:cNvSpPr/>
      </dsp:nvSpPr>
      <dsp:spPr>
        <a:xfrm>
          <a:off x="154124" y="0"/>
          <a:ext cx="5494983" cy="5494983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2DD5BF-6BA1-8A47-BB20-1228B21D8F37}">
      <dsp:nvSpPr>
        <dsp:cNvPr id="0" name=""/>
        <dsp:cNvSpPr/>
      </dsp:nvSpPr>
      <dsp:spPr>
        <a:xfrm>
          <a:off x="676147" y="522023"/>
          <a:ext cx="2143043" cy="214304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Incomplete testing</a:t>
          </a:r>
        </a:p>
      </dsp:txBody>
      <dsp:txXfrm>
        <a:off x="780762" y="626638"/>
        <a:ext cx="1933813" cy="1933813"/>
      </dsp:txXfrm>
    </dsp:sp>
    <dsp:sp modelId="{2A1B4AC7-A409-CD4F-A42A-98F4FBBDF02A}">
      <dsp:nvSpPr>
        <dsp:cNvPr id="0" name=""/>
        <dsp:cNvSpPr/>
      </dsp:nvSpPr>
      <dsp:spPr>
        <a:xfrm>
          <a:off x="2984040" y="522023"/>
          <a:ext cx="2143043" cy="214304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Time consuming</a:t>
          </a:r>
        </a:p>
      </dsp:txBody>
      <dsp:txXfrm>
        <a:off x="3088655" y="626638"/>
        <a:ext cx="1933813" cy="1933813"/>
      </dsp:txXfrm>
    </dsp:sp>
    <dsp:sp modelId="{DE04AC8B-5DF2-FA4E-BFB2-B9700C6A2EEF}">
      <dsp:nvSpPr>
        <dsp:cNvPr id="0" name=""/>
        <dsp:cNvSpPr/>
      </dsp:nvSpPr>
      <dsp:spPr>
        <a:xfrm>
          <a:off x="676147" y="2829916"/>
          <a:ext cx="2143043" cy="214304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Waste of effort</a:t>
          </a:r>
        </a:p>
      </dsp:txBody>
      <dsp:txXfrm>
        <a:off x="780762" y="2934531"/>
        <a:ext cx="1933813" cy="1933813"/>
      </dsp:txXfrm>
    </dsp:sp>
    <dsp:sp modelId="{53505CE1-0AA9-A540-97A4-CC1EC8C28D3F}">
      <dsp:nvSpPr>
        <dsp:cNvPr id="0" name=""/>
        <dsp:cNvSpPr/>
      </dsp:nvSpPr>
      <dsp:spPr>
        <a:xfrm>
          <a:off x="2984040" y="2829916"/>
          <a:ext cx="2143043" cy="214304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Ineffective testing</a:t>
          </a:r>
        </a:p>
      </dsp:txBody>
      <dsp:txXfrm>
        <a:off x="3088655" y="2934531"/>
        <a:ext cx="1933813" cy="19338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4AB608-EF32-424A-A67F-35371E98DEBE}">
      <dsp:nvSpPr>
        <dsp:cNvPr id="0" name=""/>
        <dsp:cNvSpPr/>
      </dsp:nvSpPr>
      <dsp:spPr>
        <a:xfrm>
          <a:off x="0" y="2606"/>
          <a:ext cx="665125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199CFB-7D5E-C74B-9C24-22DACADBCBF3}">
      <dsp:nvSpPr>
        <dsp:cNvPr id="0" name=""/>
        <dsp:cNvSpPr/>
      </dsp:nvSpPr>
      <dsp:spPr>
        <a:xfrm>
          <a:off x="0" y="2606"/>
          <a:ext cx="6651253" cy="888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Pen-testers should be aware of scope and range</a:t>
          </a:r>
        </a:p>
      </dsp:txBody>
      <dsp:txXfrm>
        <a:off x="0" y="2606"/>
        <a:ext cx="6651253" cy="888925"/>
      </dsp:txXfrm>
    </dsp:sp>
    <dsp:sp modelId="{2D603DC9-8D37-2943-A7EB-2FC99256B4AE}">
      <dsp:nvSpPr>
        <dsp:cNvPr id="0" name=""/>
        <dsp:cNvSpPr/>
      </dsp:nvSpPr>
      <dsp:spPr>
        <a:xfrm>
          <a:off x="0" y="891531"/>
          <a:ext cx="665125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4CDB97-A703-394E-839F-0B27E379D940}">
      <dsp:nvSpPr>
        <dsp:cNvPr id="0" name=""/>
        <dsp:cNvSpPr/>
      </dsp:nvSpPr>
      <dsp:spPr>
        <a:xfrm>
          <a:off x="0" y="891531"/>
          <a:ext cx="6651253" cy="888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Gathering of all information and reported within defined boundaries</a:t>
          </a:r>
        </a:p>
      </dsp:txBody>
      <dsp:txXfrm>
        <a:off x="0" y="891531"/>
        <a:ext cx="6651253" cy="888925"/>
      </dsp:txXfrm>
    </dsp:sp>
    <dsp:sp modelId="{C3BD1EDE-8EE5-DE44-AB05-691AEDEFDC58}">
      <dsp:nvSpPr>
        <dsp:cNvPr id="0" name=""/>
        <dsp:cNvSpPr/>
      </dsp:nvSpPr>
      <dsp:spPr>
        <a:xfrm>
          <a:off x="0" y="1780456"/>
          <a:ext cx="665125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1CE3E2-0FDC-6647-A467-EF2858C22FCE}">
      <dsp:nvSpPr>
        <dsp:cNvPr id="0" name=""/>
        <dsp:cNvSpPr/>
      </dsp:nvSpPr>
      <dsp:spPr>
        <a:xfrm>
          <a:off x="0" y="1780456"/>
          <a:ext cx="6651253" cy="888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Timing table of penetration tests</a:t>
          </a:r>
        </a:p>
      </dsp:txBody>
      <dsp:txXfrm>
        <a:off x="0" y="1780456"/>
        <a:ext cx="6651253" cy="888925"/>
      </dsp:txXfrm>
    </dsp:sp>
    <dsp:sp modelId="{E4F628D1-D433-9A4B-8350-69E85C9D5D84}">
      <dsp:nvSpPr>
        <dsp:cNvPr id="0" name=""/>
        <dsp:cNvSpPr/>
      </dsp:nvSpPr>
      <dsp:spPr>
        <a:xfrm>
          <a:off x="0" y="2669382"/>
          <a:ext cx="665125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E81288-A631-4444-AE44-E1622453E44D}">
      <dsp:nvSpPr>
        <dsp:cNvPr id="0" name=""/>
        <dsp:cNvSpPr/>
      </dsp:nvSpPr>
      <dsp:spPr>
        <a:xfrm>
          <a:off x="0" y="2669382"/>
          <a:ext cx="6651253" cy="888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Pen-tester held responsible</a:t>
          </a:r>
        </a:p>
      </dsp:txBody>
      <dsp:txXfrm>
        <a:off x="0" y="2669382"/>
        <a:ext cx="6651253" cy="888925"/>
      </dsp:txXfrm>
    </dsp:sp>
    <dsp:sp modelId="{CB40A4FB-9674-F846-B610-1C44BEEEA1E6}">
      <dsp:nvSpPr>
        <dsp:cNvPr id="0" name=""/>
        <dsp:cNvSpPr/>
      </dsp:nvSpPr>
      <dsp:spPr>
        <a:xfrm>
          <a:off x="0" y="3558307"/>
          <a:ext cx="665125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105D30-831B-014E-8D16-7B43B3933345}">
      <dsp:nvSpPr>
        <dsp:cNvPr id="0" name=""/>
        <dsp:cNvSpPr/>
      </dsp:nvSpPr>
      <dsp:spPr>
        <a:xfrm>
          <a:off x="0" y="3558307"/>
          <a:ext cx="6651253" cy="888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Company responsible</a:t>
          </a:r>
        </a:p>
      </dsp:txBody>
      <dsp:txXfrm>
        <a:off x="0" y="3558307"/>
        <a:ext cx="6651253" cy="888925"/>
      </dsp:txXfrm>
    </dsp:sp>
    <dsp:sp modelId="{20DB8AA4-FEF4-6240-A9B7-81B7BAA80CA6}">
      <dsp:nvSpPr>
        <dsp:cNvPr id="0" name=""/>
        <dsp:cNvSpPr/>
      </dsp:nvSpPr>
      <dsp:spPr>
        <a:xfrm>
          <a:off x="0" y="4447232"/>
          <a:ext cx="665125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76B01-C8E9-F84D-ADB7-6E350B4321CF}">
      <dsp:nvSpPr>
        <dsp:cNvPr id="0" name=""/>
        <dsp:cNvSpPr/>
      </dsp:nvSpPr>
      <dsp:spPr>
        <a:xfrm>
          <a:off x="0" y="4447232"/>
          <a:ext cx="6651253" cy="888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Confidentiality of test</a:t>
          </a:r>
        </a:p>
      </dsp:txBody>
      <dsp:txXfrm>
        <a:off x="0" y="4447232"/>
        <a:ext cx="6651253" cy="8889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DC75B4-6D17-114E-B8B0-BB7842BF57D1}">
      <dsp:nvSpPr>
        <dsp:cNvPr id="0" name=""/>
        <dsp:cNvSpPr/>
      </dsp:nvSpPr>
      <dsp:spPr>
        <a:xfrm>
          <a:off x="0" y="651"/>
          <a:ext cx="665125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54BD0-FFCB-0C40-976B-0AB78A9C18BE}">
      <dsp:nvSpPr>
        <dsp:cNvPr id="0" name=""/>
        <dsp:cNvSpPr/>
      </dsp:nvSpPr>
      <dsp:spPr>
        <a:xfrm>
          <a:off x="0" y="651"/>
          <a:ext cx="6651253" cy="1067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Pen-tester can sub-contract</a:t>
          </a:r>
        </a:p>
      </dsp:txBody>
      <dsp:txXfrm>
        <a:off x="0" y="651"/>
        <a:ext cx="6651253" cy="1067492"/>
      </dsp:txXfrm>
    </dsp:sp>
    <dsp:sp modelId="{BA072FED-B553-1546-AB86-FB4FF05E348F}">
      <dsp:nvSpPr>
        <dsp:cNvPr id="0" name=""/>
        <dsp:cNvSpPr/>
      </dsp:nvSpPr>
      <dsp:spPr>
        <a:xfrm>
          <a:off x="0" y="1068143"/>
          <a:ext cx="665125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FB414A-E635-7A42-A658-159F7992312A}">
      <dsp:nvSpPr>
        <dsp:cNvPr id="0" name=""/>
        <dsp:cNvSpPr/>
      </dsp:nvSpPr>
      <dsp:spPr>
        <a:xfrm>
          <a:off x="0" y="1068143"/>
          <a:ext cx="6651253" cy="1067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Shared confidential information</a:t>
          </a:r>
        </a:p>
      </dsp:txBody>
      <dsp:txXfrm>
        <a:off x="0" y="1068143"/>
        <a:ext cx="6651253" cy="1067492"/>
      </dsp:txXfrm>
    </dsp:sp>
    <dsp:sp modelId="{D28AD9A3-DA96-DD41-A917-95590A0E2E36}">
      <dsp:nvSpPr>
        <dsp:cNvPr id="0" name=""/>
        <dsp:cNvSpPr/>
      </dsp:nvSpPr>
      <dsp:spPr>
        <a:xfrm>
          <a:off x="0" y="2135635"/>
          <a:ext cx="665125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6EA97F-DBD5-C44F-ADB1-7A558BCC39E7}">
      <dsp:nvSpPr>
        <dsp:cNvPr id="0" name=""/>
        <dsp:cNvSpPr/>
      </dsp:nvSpPr>
      <dsp:spPr>
        <a:xfrm>
          <a:off x="0" y="2135635"/>
          <a:ext cx="6651253" cy="1067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Confidential information not to be shared with 3</a:t>
          </a:r>
          <a:r>
            <a:rPr lang="en-US" sz="2600" kern="1200" baseline="30000" dirty="0"/>
            <a:t>rd</a:t>
          </a:r>
          <a:r>
            <a:rPr lang="en-US" sz="2600" kern="1200" dirty="0"/>
            <a:t> parties</a:t>
          </a:r>
        </a:p>
      </dsp:txBody>
      <dsp:txXfrm>
        <a:off x="0" y="2135635"/>
        <a:ext cx="6651253" cy="1067492"/>
      </dsp:txXfrm>
    </dsp:sp>
    <dsp:sp modelId="{C90A57D0-05D8-2E45-BEBB-0B99EAC763FA}">
      <dsp:nvSpPr>
        <dsp:cNvPr id="0" name=""/>
        <dsp:cNvSpPr/>
      </dsp:nvSpPr>
      <dsp:spPr>
        <a:xfrm>
          <a:off x="0" y="3203128"/>
          <a:ext cx="665125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FF5B9A-9C91-D34A-AEC3-B7CEEE546ED3}">
      <dsp:nvSpPr>
        <dsp:cNvPr id="0" name=""/>
        <dsp:cNvSpPr/>
      </dsp:nvSpPr>
      <dsp:spPr>
        <a:xfrm>
          <a:off x="0" y="3203128"/>
          <a:ext cx="6651253" cy="1067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Time-table for use and access to confidential company data</a:t>
          </a:r>
        </a:p>
      </dsp:txBody>
      <dsp:txXfrm>
        <a:off x="0" y="3203128"/>
        <a:ext cx="6651253" cy="1067492"/>
      </dsp:txXfrm>
    </dsp:sp>
    <dsp:sp modelId="{256FE898-D136-654E-AD31-4D15186D391D}">
      <dsp:nvSpPr>
        <dsp:cNvPr id="0" name=""/>
        <dsp:cNvSpPr/>
      </dsp:nvSpPr>
      <dsp:spPr>
        <a:xfrm>
          <a:off x="0" y="4270620"/>
          <a:ext cx="665125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D0A5F9-841A-BA43-AFCF-F225DA598F63}">
      <dsp:nvSpPr>
        <dsp:cNvPr id="0" name=""/>
        <dsp:cNvSpPr/>
      </dsp:nvSpPr>
      <dsp:spPr>
        <a:xfrm>
          <a:off x="0" y="4270620"/>
          <a:ext cx="6651253" cy="1067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Real attacks occurring while pen-testing is happening is company’s responsibility</a:t>
          </a:r>
        </a:p>
      </dsp:txBody>
      <dsp:txXfrm>
        <a:off x="0" y="4270620"/>
        <a:ext cx="6651253" cy="10674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6523C-C30E-654E-A3A8-1F29662265BE}" type="datetimeFigureOut">
              <a:rPr lang="en-US" smtClean="0"/>
              <a:t>5/11/22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09FDD-B4E2-694D-959E-3DCC677AD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1/ Network survey/network map</a:t>
            </a:r>
          </a:p>
          <a:p>
            <a:r>
              <a:rPr lang="en-US" dirty="0"/>
              <a:t>2/ TCP/IP stack fingerprinting probing a system for responses OS and version level</a:t>
            </a:r>
          </a:p>
          <a:p>
            <a:r>
              <a:rPr lang="en-US" dirty="0"/>
              <a:t>OS type</a:t>
            </a:r>
          </a:p>
          <a:p>
            <a:r>
              <a:rPr lang="en-US" dirty="0"/>
              <a:t>System type</a:t>
            </a:r>
          </a:p>
          <a:p>
            <a:r>
              <a:rPr lang="en-US" dirty="0"/>
              <a:t>Internal system net addressing</a:t>
            </a:r>
          </a:p>
          <a:p>
            <a:r>
              <a:rPr lang="en-US" dirty="0"/>
              <a:t>Nmap</a:t>
            </a:r>
          </a:p>
          <a:p>
            <a:r>
              <a:rPr lang="en-US" dirty="0"/>
              <a:t>3/ Not all ports need tested 2^16 ports</a:t>
            </a:r>
          </a:p>
          <a:p>
            <a:r>
              <a:rPr lang="en-US" dirty="0"/>
              <a:t>List of all open ports</a:t>
            </a:r>
          </a:p>
          <a:p>
            <a:r>
              <a:rPr lang="en-US" dirty="0"/>
              <a:t>Ip of live systems</a:t>
            </a:r>
          </a:p>
          <a:p>
            <a:r>
              <a:rPr lang="en-US" dirty="0"/>
              <a:t>Internal system network addressing</a:t>
            </a:r>
          </a:p>
          <a:p>
            <a:r>
              <a:rPr lang="en-US" dirty="0"/>
              <a:t>Discovered tunneled and encapsulated </a:t>
            </a:r>
            <a:r>
              <a:rPr lang="en-US" dirty="0" err="1"/>
              <a:t>prots</a:t>
            </a:r>
            <a:endParaRPr lang="en-US" dirty="0"/>
          </a:p>
          <a:p>
            <a:r>
              <a:rPr lang="en-US" dirty="0"/>
              <a:t>-routing protocols supported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409FDD-B4E2-694D-959E-3DCC677AD9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87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Inc/ not fulfil requirements</a:t>
            </a:r>
          </a:p>
          <a:p>
            <a:r>
              <a:rPr lang="en-US" dirty="0"/>
              <a:t>Time/ re-ordering of final report format</a:t>
            </a:r>
          </a:p>
          <a:p>
            <a:r>
              <a:rPr lang="en-US" dirty="0"/>
              <a:t>Waste/ repeated testing</a:t>
            </a:r>
          </a:p>
          <a:p>
            <a:r>
              <a:rPr lang="en-US" dirty="0"/>
              <a:t>Ineffective/ results and reporting don’t meet client needs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409FDD-B4E2-694D-959E-3DCC677AD9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29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– accuracy confidentiality and resource savings</a:t>
            </a:r>
          </a:p>
          <a:p>
            <a:r>
              <a:rPr lang="en-US" dirty="0"/>
              <a:t>2 – Privacy</a:t>
            </a:r>
          </a:p>
          <a:p>
            <a:r>
              <a:rPr lang="en-US" dirty="0"/>
              <a:t>3 – Safety so tests don’t interfere with the working system</a:t>
            </a:r>
          </a:p>
          <a:p>
            <a:r>
              <a:rPr lang="en-US" dirty="0"/>
              <a:t>4 &amp; 5 damages agreed upon</a:t>
            </a:r>
          </a:p>
          <a:p>
            <a:r>
              <a:rPr lang="en-US" dirty="0"/>
              <a:t>6 – contract details and system failures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409FDD-B4E2-694D-959E-3DCC677AD9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75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– third parties don’t need to be signed off on by company but should be held to contractual agreement</a:t>
            </a:r>
          </a:p>
          <a:p>
            <a:r>
              <a:rPr lang="en-US" dirty="0"/>
              <a:t>2 – Passwords/Emails/accounts</a:t>
            </a:r>
          </a:p>
          <a:p>
            <a:r>
              <a:rPr lang="en-US" dirty="0"/>
              <a:t>3 – Not sub contractors but other third parties</a:t>
            </a:r>
          </a:p>
          <a:p>
            <a:r>
              <a:rPr lang="en-US" dirty="0"/>
              <a:t>4 – no further information gathering or testing outside of project scope</a:t>
            </a:r>
          </a:p>
          <a:p>
            <a:r>
              <a:rPr lang="en-US" dirty="0"/>
              <a:t>5 - ramble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409FDD-B4E2-694D-959E-3DCC677AD9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91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77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3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0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78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5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45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20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78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62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53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07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27" r:id="rId5"/>
    <p:sldLayoutId id="2147483728" r:id="rId6"/>
    <p:sldLayoutId id="2147483734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764E0904-5ABD-4DC7-8562-C38580C95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3" descr="Blue and orange Colour Powder background">
            <a:extLst>
              <a:ext uri="{FF2B5EF4-FFF2-40B4-BE49-F238E27FC236}">
                <a16:creationId xmlns:a16="http://schemas.microsoft.com/office/drawing/2014/main" id="{3485ECD7-4AD7-FC15-6D82-58FC765F11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72" b="12758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A7886D-0801-A364-810F-B8BCF2E63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 fontScale="90000"/>
          </a:bodyPr>
          <a:lstStyle/>
          <a:p>
            <a:r>
              <a:rPr lang="en-US" sz="4400" dirty="0"/>
              <a:t>Penetration Testing Methodology and Policy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7B72DF-40B5-E2EE-4D43-60B00F29F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592499"/>
            <a:ext cx="5147960" cy="646785"/>
          </a:xfrm>
        </p:spPr>
        <p:txBody>
          <a:bodyPr>
            <a:normAutofit/>
          </a:bodyPr>
          <a:lstStyle/>
          <a:p>
            <a:r>
              <a:rPr lang="en-US" sz="2000" dirty="0"/>
              <a:t>Justin Keith</a:t>
            </a:r>
          </a:p>
        </p:txBody>
      </p:sp>
    </p:spTree>
    <p:extLst>
      <p:ext uri="{BB962C8B-B14F-4D97-AF65-F5344CB8AC3E}">
        <p14:creationId xmlns:p14="http://schemas.microsoft.com/office/powerpoint/2010/main" val="1985387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070" y="1780058"/>
            <a:ext cx="3781618" cy="289914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rgbClr val="C378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FE4B98-3BF3-AD88-F044-ACD59098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2620477"/>
            <a:ext cx="3010737" cy="1497475"/>
          </a:xfrm>
        </p:spPr>
        <p:txBody>
          <a:bodyPr>
            <a:normAutofit/>
          </a:bodyPr>
          <a:lstStyle/>
          <a:p>
            <a:r>
              <a:rPr lang="en-US" sz="2800"/>
              <a:t>Penetration Testing Policy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6C055E-C9B4-BAA9-CB9C-95BC046CF2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2945701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7661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894347-C9A9-4BFD-8A6D-05A2B0CDD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84ED281-4082-46F9-86EE-D78901367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"/>
            <a:ext cx="9379192" cy="4251280"/>
          </a:xfrm>
          <a:custGeom>
            <a:avLst/>
            <a:gdLst>
              <a:gd name="connsiteX0" fmla="*/ 9379192 w 9379192"/>
              <a:gd name="connsiteY0" fmla="*/ 3752527 h 3752527"/>
              <a:gd name="connsiteX1" fmla="*/ 3293459 w 9379192"/>
              <a:gd name="connsiteY1" fmla="*/ 3752527 h 3752527"/>
              <a:gd name="connsiteX2" fmla="*/ 3297156 w 9379192"/>
              <a:gd name="connsiteY2" fmla="*/ 3752055 h 3752527"/>
              <a:gd name="connsiteX3" fmla="*/ 3642095 w 9379192"/>
              <a:gd name="connsiteY3" fmla="*/ 3690141 h 3752527"/>
              <a:gd name="connsiteX4" fmla="*/ 2307659 w 9379192"/>
              <a:gd name="connsiteY4" fmla="*/ 3500267 h 3752527"/>
              <a:gd name="connsiteX5" fmla="*/ 2383194 w 9379192"/>
              <a:gd name="connsiteY5" fmla="*/ 3475501 h 3752527"/>
              <a:gd name="connsiteX6" fmla="*/ 2237161 w 9379192"/>
              <a:gd name="connsiteY6" fmla="*/ 3376437 h 3752527"/>
              <a:gd name="connsiteX7" fmla="*/ 1637924 w 9379192"/>
              <a:gd name="connsiteY7" fmla="*/ 3219585 h 3752527"/>
              <a:gd name="connsiteX8" fmla="*/ 2383194 w 9379192"/>
              <a:gd name="connsiteY8" fmla="*/ 2955415 h 3752527"/>
              <a:gd name="connsiteX9" fmla="*/ 1542249 w 9379192"/>
              <a:gd name="connsiteY9" fmla="*/ 2596307 h 3752527"/>
              <a:gd name="connsiteX10" fmla="*/ 1114221 w 9379192"/>
              <a:gd name="connsiteY10" fmla="*/ 2509625 h 3752527"/>
              <a:gd name="connsiteX11" fmla="*/ 2524191 w 9379192"/>
              <a:gd name="connsiteY11" fmla="*/ 2059708 h 3752527"/>
              <a:gd name="connsiteX12" fmla="*/ 238027 w 9379192"/>
              <a:gd name="connsiteY12" fmla="*/ 1836815 h 3752527"/>
              <a:gd name="connsiteX13" fmla="*/ 424343 w 9379192"/>
              <a:gd name="connsiteY13" fmla="*/ 1746006 h 3752527"/>
              <a:gd name="connsiteX14" fmla="*/ 1844384 w 9379192"/>
              <a:gd name="connsiteY14" fmla="*/ 1770772 h 3752527"/>
              <a:gd name="connsiteX15" fmla="*/ 2081058 w 9379192"/>
              <a:gd name="connsiteY15" fmla="*/ 1700602 h 3752527"/>
              <a:gd name="connsiteX16" fmla="*/ 1844384 w 9379192"/>
              <a:gd name="connsiteY16" fmla="*/ 1589154 h 3752527"/>
              <a:gd name="connsiteX17" fmla="*/ 922869 w 9379192"/>
              <a:gd name="connsiteY17" fmla="*/ 1506601 h 3752527"/>
              <a:gd name="connsiteX18" fmla="*/ 681160 w 9379192"/>
              <a:gd name="connsiteY18" fmla="*/ 1320855 h 3752527"/>
              <a:gd name="connsiteX19" fmla="*/ 273276 w 9379192"/>
              <a:gd name="connsiteY19" fmla="*/ 1106216 h 3752527"/>
              <a:gd name="connsiteX20" fmla="*/ 555269 w 9379192"/>
              <a:gd name="connsiteY20" fmla="*/ 928727 h 3752527"/>
              <a:gd name="connsiteX21" fmla="*/ 97029 w 9379192"/>
              <a:gd name="connsiteY21" fmla="*/ 664555 h 3752527"/>
              <a:gd name="connsiteX22" fmla="*/ 227955 w 9379192"/>
              <a:gd name="connsiteY22" fmla="*/ 317831 h 3752527"/>
              <a:gd name="connsiteX23" fmla="*/ 998402 w 9379192"/>
              <a:gd name="connsiteY23" fmla="*/ 235277 h 3752527"/>
              <a:gd name="connsiteX24" fmla="*/ 2030701 w 9379192"/>
              <a:gd name="connsiteY24" fmla="*/ 115575 h 3752527"/>
              <a:gd name="connsiteX25" fmla="*/ 3068036 w 9379192"/>
              <a:gd name="connsiteY25" fmla="*/ 12383 h 3752527"/>
              <a:gd name="connsiteX26" fmla="*/ 4105370 w 9379192"/>
              <a:gd name="connsiteY26" fmla="*/ 12383 h 3752527"/>
              <a:gd name="connsiteX27" fmla="*/ 4402472 w 9379192"/>
              <a:gd name="connsiteY27" fmla="*/ 20638 h 3752527"/>
              <a:gd name="connsiteX28" fmla="*/ 4407507 w 9379192"/>
              <a:gd name="connsiteY28" fmla="*/ 20638 h 3752527"/>
              <a:gd name="connsiteX29" fmla="*/ 5696622 w 9379192"/>
              <a:gd name="connsiteY29" fmla="*/ 57788 h 3752527"/>
              <a:gd name="connsiteX30" fmla="*/ 6175004 w 9379192"/>
              <a:gd name="connsiteY30" fmla="*/ 61915 h 3752527"/>
              <a:gd name="connsiteX31" fmla="*/ 7212339 w 9379192"/>
              <a:gd name="connsiteY31" fmla="*/ 66042 h 3752527"/>
              <a:gd name="connsiteX32" fmla="*/ 8244638 w 9379192"/>
              <a:gd name="connsiteY32" fmla="*/ 49532 h 3752527"/>
              <a:gd name="connsiteX33" fmla="*/ 9292044 w 9379192"/>
              <a:gd name="connsiteY33" fmla="*/ 0 h 3752527"/>
              <a:gd name="connsiteX34" fmla="*/ 9379192 w 9379192"/>
              <a:gd name="connsiteY34" fmla="*/ 2762 h 375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379192" h="3752527">
                <a:moveTo>
                  <a:pt x="9379192" y="3752527"/>
                </a:moveTo>
                <a:lnTo>
                  <a:pt x="3293459" y="3752527"/>
                </a:lnTo>
                <a:lnTo>
                  <a:pt x="3297156" y="3752055"/>
                </a:lnTo>
                <a:cubicBezTo>
                  <a:pt x="3412975" y="3736577"/>
                  <a:pt x="3551454" y="3714906"/>
                  <a:pt x="3642095" y="3690141"/>
                </a:cubicBezTo>
                <a:cubicBezTo>
                  <a:pt x="3380244" y="3686012"/>
                  <a:pt x="2347945" y="3529162"/>
                  <a:pt x="2307659" y="3500267"/>
                </a:cubicBezTo>
                <a:cubicBezTo>
                  <a:pt x="2327803" y="3492012"/>
                  <a:pt x="2358017" y="3483757"/>
                  <a:pt x="2383194" y="3475501"/>
                </a:cubicBezTo>
                <a:cubicBezTo>
                  <a:pt x="2327803" y="3450736"/>
                  <a:pt x="2282482" y="3421842"/>
                  <a:pt x="2237161" y="3376437"/>
                </a:cubicBezTo>
                <a:cubicBezTo>
                  <a:pt x="2091129" y="3223714"/>
                  <a:pt x="1844384" y="3277374"/>
                  <a:pt x="1637924" y="3219585"/>
                </a:cubicBezTo>
                <a:cubicBezTo>
                  <a:pt x="1768850" y="2897627"/>
                  <a:pt x="2116307" y="3017329"/>
                  <a:pt x="2383194" y="2955415"/>
                </a:cubicBezTo>
                <a:cubicBezTo>
                  <a:pt x="1683245" y="2765541"/>
                  <a:pt x="1819207" y="2666477"/>
                  <a:pt x="1542249" y="2596307"/>
                </a:cubicBezTo>
                <a:cubicBezTo>
                  <a:pt x="1194791" y="2509625"/>
                  <a:pt x="1114221" y="2509625"/>
                  <a:pt x="1114221" y="2509625"/>
                </a:cubicBezTo>
                <a:cubicBezTo>
                  <a:pt x="1522105" y="2245455"/>
                  <a:pt x="2010559" y="2530264"/>
                  <a:pt x="2524191" y="2059708"/>
                </a:cubicBezTo>
                <a:cubicBezTo>
                  <a:pt x="2030701" y="1993667"/>
                  <a:pt x="555269" y="1960645"/>
                  <a:pt x="238027" y="1836815"/>
                </a:cubicBezTo>
                <a:cubicBezTo>
                  <a:pt x="358880" y="1882219"/>
                  <a:pt x="368952" y="1746006"/>
                  <a:pt x="424343" y="1746006"/>
                </a:cubicBezTo>
                <a:cubicBezTo>
                  <a:pt x="892655" y="1741879"/>
                  <a:pt x="1371037" y="1820305"/>
                  <a:pt x="1844384" y="1770772"/>
                </a:cubicBezTo>
                <a:cubicBezTo>
                  <a:pt x="1929989" y="1766645"/>
                  <a:pt x="2065951" y="1803793"/>
                  <a:pt x="2081058" y="1700602"/>
                </a:cubicBezTo>
                <a:cubicBezTo>
                  <a:pt x="2096164" y="1572644"/>
                  <a:pt x="1919919" y="1601537"/>
                  <a:pt x="1844384" y="1589154"/>
                </a:cubicBezTo>
                <a:cubicBezTo>
                  <a:pt x="1537212" y="1547877"/>
                  <a:pt x="1235076" y="1531367"/>
                  <a:pt x="922869" y="1506601"/>
                </a:cubicBezTo>
                <a:cubicBezTo>
                  <a:pt x="791943" y="1494218"/>
                  <a:pt x="630804" y="1518984"/>
                  <a:pt x="681160" y="1320855"/>
                </a:cubicBezTo>
                <a:cubicBezTo>
                  <a:pt x="640874" y="1130983"/>
                  <a:pt x="399166" y="1197025"/>
                  <a:pt x="273276" y="1106216"/>
                </a:cubicBezTo>
                <a:cubicBezTo>
                  <a:pt x="333703" y="998897"/>
                  <a:pt x="504913" y="1073196"/>
                  <a:pt x="555269" y="928727"/>
                </a:cubicBezTo>
                <a:cubicBezTo>
                  <a:pt x="313560" y="974131"/>
                  <a:pt x="338738" y="660428"/>
                  <a:pt x="97029" y="664555"/>
                </a:cubicBezTo>
                <a:cubicBezTo>
                  <a:pt x="-104395" y="478810"/>
                  <a:pt x="41638" y="388001"/>
                  <a:pt x="227955" y="317831"/>
                </a:cubicBezTo>
                <a:cubicBezTo>
                  <a:pt x="469664" y="231150"/>
                  <a:pt x="736551" y="251788"/>
                  <a:pt x="998402" y="235277"/>
                </a:cubicBezTo>
                <a:cubicBezTo>
                  <a:pt x="1345860" y="198128"/>
                  <a:pt x="1678209" y="111447"/>
                  <a:pt x="2030701" y="115575"/>
                </a:cubicBezTo>
                <a:cubicBezTo>
                  <a:pt x="2363052" y="28893"/>
                  <a:pt x="2730650" y="123829"/>
                  <a:pt x="3068036" y="12383"/>
                </a:cubicBezTo>
                <a:cubicBezTo>
                  <a:pt x="3410457" y="12383"/>
                  <a:pt x="3757914" y="12383"/>
                  <a:pt x="4105370" y="12383"/>
                </a:cubicBezTo>
                <a:cubicBezTo>
                  <a:pt x="4206084" y="16510"/>
                  <a:pt x="4301759" y="16510"/>
                  <a:pt x="4402472" y="20638"/>
                </a:cubicBezTo>
                <a:cubicBezTo>
                  <a:pt x="4402472" y="20638"/>
                  <a:pt x="4407507" y="20638"/>
                  <a:pt x="4407507" y="20638"/>
                </a:cubicBezTo>
                <a:cubicBezTo>
                  <a:pt x="4840570" y="33022"/>
                  <a:pt x="5268596" y="41276"/>
                  <a:pt x="5696622" y="57788"/>
                </a:cubicBezTo>
                <a:cubicBezTo>
                  <a:pt x="5857761" y="57788"/>
                  <a:pt x="6013864" y="61915"/>
                  <a:pt x="6175004" y="61915"/>
                </a:cubicBezTo>
                <a:cubicBezTo>
                  <a:pt x="6517425" y="82553"/>
                  <a:pt x="6864883" y="94936"/>
                  <a:pt x="7212339" y="66042"/>
                </a:cubicBezTo>
                <a:cubicBezTo>
                  <a:pt x="7559796" y="90809"/>
                  <a:pt x="7897182" y="74298"/>
                  <a:pt x="8244638" y="49532"/>
                </a:cubicBezTo>
                <a:cubicBezTo>
                  <a:pt x="8597130" y="78426"/>
                  <a:pt x="8944587" y="37149"/>
                  <a:pt x="9292044" y="0"/>
                </a:cubicBezTo>
                <a:lnTo>
                  <a:pt x="9379192" y="2762"/>
                </a:lnTo>
                <a:close/>
              </a:path>
            </a:pathLst>
          </a:custGeom>
          <a:solidFill>
            <a:srgbClr val="C3784D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531D9B7-48AB-4407-A9E8-13391FCB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9902" flipV="1">
            <a:off x="5210629" y="4242714"/>
            <a:ext cx="7104297" cy="3137347"/>
          </a:xfrm>
          <a:custGeom>
            <a:avLst/>
            <a:gdLst>
              <a:gd name="connsiteX0" fmla="*/ 6772629 w 7104297"/>
              <a:gd name="connsiteY0" fmla="*/ 3137347 h 3137347"/>
              <a:gd name="connsiteX1" fmla="*/ 7104297 w 7104297"/>
              <a:gd name="connsiteY1" fmla="*/ 1081624 h 3137347"/>
              <a:gd name="connsiteX2" fmla="*/ 400225 w 7104297"/>
              <a:gd name="connsiteY2" fmla="*/ 0 h 3137347"/>
              <a:gd name="connsiteX3" fmla="*/ 277738 w 7104297"/>
              <a:gd name="connsiteY3" fmla="*/ 5048 h 3137347"/>
              <a:gd name="connsiteX4" fmla="*/ 0 w 7104297"/>
              <a:gd name="connsiteY4" fmla="*/ 23585 h 3137347"/>
              <a:gd name="connsiteX5" fmla="*/ 296410 w 7104297"/>
              <a:gd name="connsiteY5" fmla="*/ 136472 h 3137347"/>
              <a:gd name="connsiteX6" fmla="*/ 396403 w 7104297"/>
              <a:gd name="connsiteY6" fmla="*/ 445861 h 3137347"/>
              <a:gd name="connsiteX7" fmla="*/ 760665 w 7104297"/>
              <a:gd name="connsiteY7" fmla="*/ 621461 h 3137347"/>
              <a:gd name="connsiteX8" fmla="*/ 996368 w 7104297"/>
              <a:gd name="connsiteY8" fmla="*/ 684176 h 3137347"/>
              <a:gd name="connsiteX9" fmla="*/ 1535617 w 7104297"/>
              <a:gd name="connsiteY9" fmla="*/ 776157 h 3137347"/>
              <a:gd name="connsiteX10" fmla="*/ 1614185 w 7104297"/>
              <a:gd name="connsiteY10" fmla="*/ 926671 h 3137347"/>
              <a:gd name="connsiteX11" fmla="*/ 1682037 w 7104297"/>
              <a:gd name="connsiteY11" fmla="*/ 1093909 h 3137347"/>
              <a:gd name="connsiteX12" fmla="*/ 1824886 w 7104297"/>
              <a:gd name="connsiteY12" fmla="*/ 1202614 h 3137347"/>
              <a:gd name="connsiteX13" fmla="*/ 714243 w 7104297"/>
              <a:gd name="connsiteY13" fmla="*/ 1185890 h 3137347"/>
              <a:gd name="connsiteX14" fmla="*/ 1967733 w 7104297"/>
              <a:gd name="connsiteY14" fmla="*/ 1537090 h 3137347"/>
              <a:gd name="connsiteX15" fmla="*/ 1857026 w 7104297"/>
              <a:gd name="connsiteY15" fmla="*/ 1675062 h 3137347"/>
              <a:gd name="connsiteX16" fmla="*/ 2542697 w 7104297"/>
              <a:gd name="connsiteY16" fmla="*/ 1863205 h 3137347"/>
              <a:gd name="connsiteX17" fmla="*/ 2174863 w 7104297"/>
              <a:gd name="connsiteY17" fmla="*/ 1884109 h 3137347"/>
              <a:gd name="connsiteX18" fmla="*/ 4314015 w 7104297"/>
              <a:gd name="connsiteY18" fmla="*/ 2670128 h 3137347"/>
              <a:gd name="connsiteX19" fmla="*/ 5430784 w 7104297"/>
              <a:gd name="connsiteY19" fmla="*/ 2889725 h 3137347"/>
              <a:gd name="connsiteX20" fmla="*/ 6613344 w 7104297"/>
              <a:gd name="connsiteY20" fmla="*/ 3108822 h 3137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104297" h="3137347">
                <a:moveTo>
                  <a:pt x="6772629" y="3137347"/>
                </a:moveTo>
                <a:lnTo>
                  <a:pt x="7104297" y="1081624"/>
                </a:lnTo>
                <a:lnTo>
                  <a:pt x="400225" y="0"/>
                </a:lnTo>
                <a:lnTo>
                  <a:pt x="277738" y="5048"/>
                </a:lnTo>
                <a:cubicBezTo>
                  <a:pt x="185423" y="9801"/>
                  <a:pt x="92851" y="15745"/>
                  <a:pt x="0" y="23585"/>
                </a:cubicBezTo>
                <a:cubicBezTo>
                  <a:pt x="96424" y="149013"/>
                  <a:pt x="221416" y="44490"/>
                  <a:pt x="296410" y="136472"/>
                </a:cubicBezTo>
                <a:cubicBezTo>
                  <a:pt x="224986" y="328795"/>
                  <a:pt x="253557" y="433318"/>
                  <a:pt x="396403" y="445861"/>
                </a:cubicBezTo>
                <a:cubicBezTo>
                  <a:pt x="535682" y="458403"/>
                  <a:pt x="685672" y="391507"/>
                  <a:pt x="760665" y="621461"/>
                </a:cubicBezTo>
                <a:cubicBezTo>
                  <a:pt x="782093" y="692537"/>
                  <a:pt x="914229" y="671633"/>
                  <a:pt x="996368" y="684176"/>
                </a:cubicBezTo>
                <a:cubicBezTo>
                  <a:pt x="1174926" y="713442"/>
                  <a:pt x="1364202" y="684176"/>
                  <a:pt x="1535617" y="776157"/>
                </a:cubicBezTo>
                <a:cubicBezTo>
                  <a:pt x="1603471" y="809604"/>
                  <a:pt x="1649896" y="834690"/>
                  <a:pt x="1614185" y="926671"/>
                </a:cubicBezTo>
                <a:cubicBezTo>
                  <a:pt x="1578472" y="1022833"/>
                  <a:pt x="1624898" y="1056279"/>
                  <a:pt x="1682037" y="1093909"/>
                </a:cubicBezTo>
                <a:cubicBezTo>
                  <a:pt x="1724892" y="1123175"/>
                  <a:pt x="1789173" y="1114814"/>
                  <a:pt x="1824886" y="1202614"/>
                </a:cubicBezTo>
                <a:cubicBezTo>
                  <a:pt x="1449909" y="1190070"/>
                  <a:pt x="1085647" y="1118994"/>
                  <a:pt x="714243" y="1185890"/>
                </a:cubicBezTo>
                <a:cubicBezTo>
                  <a:pt x="1121358" y="1353128"/>
                  <a:pt x="1567759" y="1344765"/>
                  <a:pt x="1967733" y="1537090"/>
                </a:cubicBezTo>
                <a:cubicBezTo>
                  <a:pt x="1953448" y="1603986"/>
                  <a:pt x="1860597" y="1574718"/>
                  <a:pt x="1857026" y="1675062"/>
                </a:cubicBezTo>
                <a:cubicBezTo>
                  <a:pt x="2067727" y="1779586"/>
                  <a:pt x="2321284" y="1708508"/>
                  <a:pt x="2542697" y="1863205"/>
                </a:cubicBezTo>
                <a:cubicBezTo>
                  <a:pt x="2414134" y="1934281"/>
                  <a:pt x="2296285" y="1817213"/>
                  <a:pt x="2174863" y="1884109"/>
                </a:cubicBezTo>
                <a:cubicBezTo>
                  <a:pt x="2214147" y="1984452"/>
                  <a:pt x="3992607" y="2603233"/>
                  <a:pt x="4314015" y="2670128"/>
                </a:cubicBezTo>
                <a:cubicBezTo>
                  <a:pt x="4559090" y="2721868"/>
                  <a:pt x="4976921" y="2803592"/>
                  <a:pt x="5430784" y="2889725"/>
                </a:cubicBezTo>
                <a:cubicBezTo>
                  <a:pt x="5827914" y="2965093"/>
                  <a:pt x="6252633" y="3043836"/>
                  <a:pt x="6613344" y="3108822"/>
                </a:cubicBezTo>
                <a:close/>
              </a:path>
            </a:pathLst>
          </a:custGeom>
          <a:solidFill>
            <a:srgbClr val="C3784D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FB80D-6701-ADA2-509B-AFFE815CF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37845"/>
            <a:ext cx="6696453" cy="3643679"/>
          </a:xfrm>
        </p:spPr>
        <p:txBody>
          <a:bodyPr anchor="b">
            <a:normAutofit/>
          </a:bodyPr>
          <a:lstStyle/>
          <a:p>
            <a:r>
              <a:rPr lang="en-US" sz="6000"/>
              <a:t>THE 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899AE-B859-C442-3654-8FE0B4099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2064" y="5041616"/>
            <a:ext cx="4471736" cy="1246472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106309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8717E5B-2C1D-4094-9D25-6FF6FBD92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070" y="1834243"/>
            <a:ext cx="3781618" cy="3189514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rgbClr val="C378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F2B103-537E-B307-2D5A-F8F2B5E03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510" y="2785830"/>
            <a:ext cx="3010737" cy="1765613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FD46C-D0C4-94F5-E553-A77C572B1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5014" y="964850"/>
            <a:ext cx="6068786" cy="492830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DoD used penetration testing in the 1970s</a:t>
            </a:r>
          </a:p>
          <a:p>
            <a:r>
              <a:rPr lang="en-US" sz="2000" dirty="0"/>
              <a:t>Must be used in a well-planned and professional approach</a:t>
            </a:r>
          </a:p>
          <a:p>
            <a:r>
              <a:rPr lang="en-US" sz="2000" dirty="0"/>
              <a:t>Establishment of CIA for authorized users may not ensure legal requirements</a:t>
            </a:r>
          </a:p>
          <a:p>
            <a:r>
              <a:rPr lang="en-US" sz="2000" dirty="0"/>
              <a:t>Security breaches may occur from internal sources</a:t>
            </a:r>
          </a:p>
        </p:txBody>
      </p:sp>
    </p:spTree>
    <p:extLst>
      <p:ext uri="{BB962C8B-B14F-4D97-AF65-F5344CB8AC3E}">
        <p14:creationId xmlns:p14="http://schemas.microsoft.com/office/powerpoint/2010/main" val="2579431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DF0EB-B6BD-376F-1074-09DF90A51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methodology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7AD3D0F-A92C-7D6F-41DD-DF4D66CC3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1850" y="1690688"/>
            <a:ext cx="7048300" cy="4998607"/>
          </a:xfrm>
        </p:spPr>
      </p:pic>
    </p:spTree>
    <p:extLst>
      <p:ext uri="{BB962C8B-B14F-4D97-AF65-F5344CB8AC3E}">
        <p14:creationId xmlns:p14="http://schemas.microsoft.com/office/powerpoint/2010/main" val="1091028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F36526D-0F1F-46DD-8DDC-385EF7FFF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926ABA4-C8CE-4D75-AC96-BAC602AFF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482"/>
            <a:ext cx="5463940" cy="6861482"/>
          </a:xfrm>
          <a:custGeom>
            <a:avLst/>
            <a:gdLst>
              <a:gd name="connsiteX0" fmla="*/ 5463940 w 5463940"/>
              <a:gd name="connsiteY0" fmla="*/ 0 h 6861482"/>
              <a:gd name="connsiteX1" fmla="*/ 792388 w 5463940"/>
              <a:gd name="connsiteY1" fmla="*/ 0 h 6861482"/>
              <a:gd name="connsiteX2" fmla="*/ 807288 w 5463940"/>
              <a:gd name="connsiteY2" fmla="*/ 23688 h 6861482"/>
              <a:gd name="connsiteX3" fmla="*/ 847167 w 5463940"/>
              <a:gd name="connsiteY3" fmla="*/ 52392 h 6861482"/>
              <a:gd name="connsiteX4" fmla="*/ 861906 w 5463940"/>
              <a:gd name="connsiteY4" fmla="*/ 104693 h 6861482"/>
              <a:gd name="connsiteX5" fmla="*/ 891809 w 5463940"/>
              <a:gd name="connsiteY5" fmla="*/ 314763 h 6861482"/>
              <a:gd name="connsiteX6" fmla="*/ 883105 w 5463940"/>
              <a:gd name="connsiteY6" fmla="*/ 361124 h 6861482"/>
              <a:gd name="connsiteX7" fmla="*/ 839062 w 5463940"/>
              <a:gd name="connsiteY7" fmla="*/ 423850 h 6861482"/>
              <a:gd name="connsiteX8" fmla="*/ 804620 w 5463940"/>
              <a:gd name="connsiteY8" fmla="*/ 560313 h 6861482"/>
              <a:gd name="connsiteX9" fmla="*/ 736357 w 5463940"/>
              <a:gd name="connsiteY9" fmla="*/ 760897 h 6861482"/>
              <a:gd name="connsiteX10" fmla="*/ 701931 w 5463940"/>
              <a:gd name="connsiteY10" fmla="*/ 821285 h 6861482"/>
              <a:gd name="connsiteX11" fmla="*/ 730099 w 5463940"/>
              <a:gd name="connsiteY11" fmla="*/ 854014 h 6861482"/>
              <a:gd name="connsiteX12" fmla="*/ 828340 w 5463940"/>
              <a:gd name="connsiteY12" fmla="*/ 1080052 h 6861482"/>
              <a:gd name="connsiteX13" fmla="*/ 700490 w 5463940"/>
              <a:gd name="connsiteY13" fmla="*/ 1372761 h 6861482"/>
              <a:gd name="connsiteX14" fmla="*/ 632708 w 5463940"/>
              <a:gd name="connsiteY14" fmla="*/ 1466109 h 6861482"/>
              <a:gd name="connsiteX15" fmla="*/ 768641 w 5463940"/>
              <a:gd name="connsiteY15" fmla="*/ 1459414 h 6861482"/>
              <a:gd name="connsiteX16" fmla="*/ 819196 w 5463940"/>
              <a:gd name="connsiteY16" fmla="*/ 1556554 h 6861482"/>
              <a:gd name="connsiteX17" fmla="*/ 841602 w 5463940"/>
              <a:gd name="connsiteY17" fmla="*/ 1606217 h 6861482"/>
              <a:gd name="connsiteX18" fmla="*/ 979741 w 5463940"/>
              <a:gd name="connsiteY18" fmla="*/ 1914129 h 6861482"/>
              <a:gd name="connsiteX19" fmla="*/ 961586 w 5463940"/>
              <a:gd name="connsiteY19" fmla="*/ 2014028 h 6861482"/>
              <a:gd name="connsiteX20" fmla="*/ 763580 w 5463940"/>
              <a:gd name="connsiteY20" fmla="*/ 2524080 h 6861482"/>
              <a:gd name="connsiteX21" fmla="*/ 993601 w 5463940"/>
              <a:gd name="connsiteY21" fmla="*/ 2596949 h 6861482"/>
              <a:gd name="connsiteX22" fmla="*/ 1013917 w 5463940"/>
              <a:gd name="connsiteY22" fmla="*/ 2810127 h 6861482"/>
              <a:gd name="connsiteX23" fmla="*/ 1136989 w 5463940"/>
              <a:gd name="connsiteY23" fmla="*/ 3024678 h 6861482"/>
              <a:gd name="connsiteX24" fmla="*/ 1259967 w 5463940"/>
              <a:gd name="connsiteY24" fmla="*/ 3181568 h 6861482"/>
              <a:gd name="connsiteX25" fmla="*/ 1265794 w 5463940"/>
              <a:gd name="connsiteY25" fmla="*/ 3198166 h 6861482"/>
              <a:gd name="connsiteX26" fmla="*/ 1265717 w 5463940"/>
              <a:gd name="connsiteY26" fmla="*/ 3204655 h 6861482"/>
              <a:gd name="connsiteX27" fmla="*/ 1288242 w 5463940"/>
              <a:gd name="connsiteY27" fmla="*/ 3274732 h 6861482"/>
              <a:gd name="connsiteX28" fmla="*/ 1291297 w 5463940"/>
              <a:gd name="connsiteY28" fmla="*/ 3279721 h 6861482"/>
              <a:gd name="connsiteX29" fmla="*/ 1314272 w 5463940"/>
              <a:gd name="connsiteY29" fmla="*/ 3363918 h 6861482"/>
              <a:gd name="connsiteX30" fmla="*/ 1319860 w 5463940"/>
              <a:gd name="connsiteY30" fmla="*/ 3393684 h 6861482"/>
              <a:gd name="connsiteX31" fmla="*/ 1316519 w 5463940"/>
              <a:gd name="connsiteY31" fmla="*/ 3405686 h 6861482"/>
              <a:gd name="connsiteX32" fmla="*/ 1288529 w 5463940"/>
              <a:gd name="connsiteY32" fmla="*/ 3445525 h 6861482"/>
              <a:gd name="connsiteX33" fmla="*/ 1242782 w 5463940"/>
              <a:gd name="connsiteY33" fmla="*/ 3705028 h 6861482"/>
              <a:gd name="connsiteX34" fmla="*/ 1286485 w 5463940"/>
              <a:gd name="connsiteY34" fmla="*/ 3747325 h 6861482"/>
              <a:gd name="connsiteX35" fmla="*/ 1292276 w 5463940"/>
              <a:gd name="connsiteY35" fmla="*/ 3757935 h 6861482"/>
              <a:gd name="connsiteX36" fmla="*/ 1295640 w 5463940"/>
              <a:gd name="connsiteY36" fmla="*/ 3771718 h 6861482"/>
              <a:gd name="connsiteX37" fmla="*/ 1297165 w 5463940"/>
              <a:gd name="connsiteY37" fmla="*/ 3800021 h 6861482"/>
              <a:gd name="connsiteX38" fmla="*/ 1175354 w 5463940"/>
              <a:gd name="connsiteY38" fmla="*/ 3860429 h 6861482"/>
              <a:gd name="connsiteX39" fmla="*/ 1307283 w 5463940"/>
              <a:gd name="connsiteY39" fmla="*/ 4017890 h 6861482"/>
              <a:gd name="connsiteX40" fmla="*/ 1296662 w 5463940"/>
              <a:gd name="connsiteY40" fmla="*/ 4042035 h 6861482"/>
              <a:gd name="connsiteX41" fmla="*/ 1272882 w 5463940"/>
              <a:gd name="connsiteY41" fmla="*/ 4153970 h 6861482"/>
              <a:gd name="connsiteX42" fmla="*/ 1262688 w 5463940"/>
              <a:gd name="connsiteY42" fmla="*/ 4216187 h 6861482"/>
              <a:gd name="connsiteX43" fmla="*/ 1264417 w 5463940"/>
              <a:gd name="connsiteY43" fmla="*/ 4216187 h 6861482"/>
              <a:gd name="connsiteX44" fmla="*/ 1262699 w 5463940"/>
              <a:gd name="connsiteY44" fmla="*/ 4228245 h 6861482"/>
              <a:gd name="connsiteX45" fmla="*/ 1261091 w 5463940"/>
              <a:gd name="connsiteY45" fmla="*/ 4239616 h 6861482"/>
              <a:gd name="connsiteX46" fmla="*/ 1260815 w 5463940"/>
              <a:gd name="connsiteY46" fmla="*/ 4241609 h 6861482"/>
              <a:gd name="connsiteX47" fmla="*/ 1260967 w 5463940"/>
              <a:gd name="connsiteY47" fmla="*/ 4240495 h 6861482"/>
              <a:gd name="connsiteX48" fmla="*/ 1261091 w 5463940"/>
              <a:gd name="connsiteY48" fmla="*/ 4239616 h 6861482"/>
              <a:gd name="connsiteX49" fmla="*/ 1261469 w 5463940"/>
              <a:gd name="connsiteY49" fmla="*/ 4236887 h 6861482"/>
              <a:gd name="connsiteX50" fmla="*/ 1256626 w 5463940"/>
              <a:gd name="connsiteY50" fmla="*/ 4265601 h 6861482"/>
              <a:gd name="connsiteX51" fmla="*/ 1248755 w 5463940"/>
              <a:gd name="connsiteY51" fmla="*/ 4319440 h 6861482"/>
              <a:gd name="connsiteX52" fmla="*/ 1247265 w 5463940"/>
              <a:gd name="connsiteY52" fmla="*/ 4327380 h 6861482"/>
              <a:gd name="connsiteX53" fmla="*/ 1237396 w 5463940"/>
              <a:gd name="connsiteY53" fmla="*/ 4327380 h 6861482"/>
              <a:gd name="connsiteX54" fmla="*/ 1217455 w 5463940"/>
              <a:gd name="connsiteY54" fmla="*/ 4371063 h 6861482"/>
              <a:gd name="connsiteX55" fmla="*/ 1141096 w 5463940"/>
              <a:gd name="connsiteY55" fmla="*/ 4440302 h 6861482"/>
              <a:gd name="connsiteX56" fmla="*/ 987553 w 5463940"/>
              <a:gd name="connsiteY56" fmla="*/ 4640688 h 6861482"/>
              <a:gd name="connsiteX57" fmla="*/ 649254 w 5463940"/>
              <a:gd name="connsiteY57" fmla="*/ 5463560 h 6861482"/>
              <a:gd name="connsiteX58" fmla="*/ 542839 w 5463940"/>
              <a:gd name="connsiteY58" fmla="*/ 5729320 h 6861482"/>
              <a:gd name="connsiteX59" fmla="*/ 629662 w 5463940"/>
              <a:gd name="connsiteY59" fmla="*/ 5793573 h 6861482"/>
              <a:gd name="connsiteX60" fmla="*/ 476494 w 5463940"/>
              <a:gd name="connsiteY60" fmla="*/ 6082357 h 6861482"/>
              <a:gd name="connsiteX61" fmla="*/ 295356 w 5463940"/>
              <a:gd name="connsiteY61" fmla="*/ 6405892 h 6861482"/>
              <a:gd name="connsiteX62" fmla="*/ 21866 w 5463940"/>
              <a:gd name="connsiteY62" fmla="*/ 6831011 h 6861482"/>
              <a:gd name="connsiteX63" fmla="*/ 0 w 5463940"/>
              <a:gd name="connsiteY63" fmla="*/ 6861482 h 6861482"/>
              <a:gd name="connsiteX64" fmla="*/ 5463940 w 5463940"/>
              <a:gd name="connsiteY64" fmla="*/ 6861482 h 686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5463940" h="6861482">
                <a:moveTo>
                  <a:pt x="5463940" y="0"/>
                </a:moveTo>
                <a:lnTo>
                  <a:pt x="792388" y="0"/>
                </a:lnTo>
                <a:lnTo>
                  <a:pt x="807288" y="23688"/>
                </a:lnTo>
                <a:cubicBezTo>
                  <a:pt x="818348" y="36363"/>
                  <a:pt x="831351" y="46345"/>
                  <a:pt x="847167" y="52392"/>
                </a:cubicBezTo>
                <a:cubicBezTo>
                  <a:pt x="862365" y="58007"/>
                  <a:pt x="867376" y="78523"/>
                  <a:pt x="861906" y="104693"/>
                </a:cubicBezTo>
                <a:cubicBezTo>
                  <a:pt x="843817" y="191375"/>
                  <a:pt x="858534" y="258432"/>
                  <a:pt x="891809" y="314763"/>
                </a:cubicBezTo>
                <a:cubicBezTo>
                  <a:pt x="903576" y="334407"/>
                  <a:pt x="899159" y="347903"/>
                  <a:pt x="883105" y="361124"/>
                </a:cubicBezTo>
                <a:cubicBezTo>
                  <a:pt x="864669" y="375704"/>
                  <a:pt x="850327" y="397046"/>
                  <a:pt x="839062" y="423850"/>
                </a:cubicBezTo>
                <a:cubicBezTo>
                  <a:pt x="820568" y="467166"/>
                  <a:pt x="811859" y="513531"/>
                  <a:pt x="804620" y="560313"/>
                </a:cubicBezTo>
                <a:cubicBezTo>
                  <a:pt x="793378" y="633687"/>
                  <a:pt x="780112" y="704450"/>
                  <a:pt x="736357" y="760897"/>
                </a:cubicBezTo>
                <a:cubicBezTo>
                  <a:pt x="723332" y="778040"/>
                  <a:pt x="712885" y="799992"/>
                  <a:pt x="701931" y="821285"/>
                </a:cubicBezTo>
                <a:cubicBezTo>
                  <a:pt x="705425" y="839840"/>
                  <a:pt x="714063" y="852486"/>
                  <a:pt x="730099" y="854014"/>
                </a:cubicBezTo>
                <a:cubicBezTo>
                  <a:pt x="832163" y="864105"/>
                  <a:pt x="827638" y="966113"/>
                  <a:pt x="828340" y="1080052"/>
                </a:cubicBezTo>
                <a:cubicBezTo>
                  <a:pt x="829412" y="1221065"/>
                  <a:pt x="771840" y="1300280"/>
                  <a:pt x="700490" y="1372761"/>
                </a:cubicBezTo>
                <a:cubicBezTo>
                  <a:pt x="676074" y="1397333"/>
                  <a:pt x="640472" y="1405223"/>
                  <a:pt x="632708" y="1466109"/>
                </a:cubicBezTo>
                <a:cubicBezTo>
                  <a:pt x="675330" y="1511622"/>
                  <a:pt x="723920" y="1454776"/>
                  <a:pt x="768641" y="1459414"/>
                </a:cubicBezTo>
                <a:cubicBezTo>
                  <a:pt x="805594" y="1463610"/>
                  <a:pt x="865476" y="1442049"/>
                  <a:pt x="819196" y="1556554"/>
                </a:cubicBezTo>
                <a:cubicBezTo>
                  <a:pt x="805723" y="1590108"/>
                  <a:pt x="823233" y="1607581"/>
                  <a:pt x="841602" y="1606217"/>
                </a:cubicBezTo>
                <a:cubicBezTo>
                  <a:pt x="990393" y="1592503"/>
                  <a:pt x="928704" y="1817105"/>
                  <a:pt x="979741" y="1914129"/>
                </a:cubicBezTo>
                <a:cubicBezTo>
                  <a:pt x="994130" y="1940125"/>
                  <a:pt x="981845" y="1995898"/>
                  <a:pt x="961586" y="2014028"/>
                </a:cubicBezTo>
                <a:cubicBezTo>
                  <a:pt x="833010" y="2130710"/>
                  <a:pt x="821559" y="2335317"/>
                  <a:pt x="763580" y="2524080"/>
                </a:cubicBezTo>
                <a:cubicBezTo>
                  <a:pt x="834503" y="2575904"/>
                  <a:pt x="917665" y="2570407"/>
                  <a:pt x="993601" y="2596949"/>
                </a:cubicBezTo>
                <a:cubicBezTo>
                  <a:pt x="1072474" y="2624324"/>
                  <a:pt x="1073570" y="2658988"/>
                  <a:pt x="1013917" y="2810127"/>
                </a:cubicBezTo>
                <a:cubicBezTo>
                  <a:pt x="1181198" y="2798901"/>
                  <a:pt x="1181198" y="2798901"/>
                  <a:pt x="1136989" y="3024678"/>
                </a:cubicBezTo>
                <a:cubicBezTo>
                  <a:pt x="1180902" y="3020054"/>
                  <a:pt x="1224298" y="3088781"/>
                  <a:pt x="1259967" y="3181568"/>
                </a:cubicBezTo>
                <a:lnTo>
                  <a:pt x="1265794" y="3198166"/>
                </a:lnTo>
                <a:lnTo>
                  <a:pt x="1265717" y="3204655"/>
                </a:lnTo>
                <a:cubicBezTo>
                  <a:pt x="1268733" y="3236251"/>
                  <a:pt x="1277862" y="3256804"/>
                  <a:pt x="1288242" y="3274732"/>
                </a:cubicBezTo>
                <a:lnTo>
                  <a:pt x="1291297" y="3279721"/>
                </a:lnTo>
                <a:lnTo>
                  <a:pt x="1314272" y="3363918"/>
                </a:lnTo>
                <a:lnTo>
                  <a:pt x="1319860" y="3393684"/>
                </a:lnTo>
                <a:lnTo>
                  <a:pt x="1316519" y="3405686"/>
                </a:lnTo>
                <a:cubicBezTo>
                  <a:pt x="1310372" y="3418102"/>
                  <a:pt x="1301211" y="3431228"/>
                  <a:pt x="1288529" y="3445525"/>
                </a:cubicBezTo>
                <a:cubicBezTo>
                  <a:pt x="1161348" y="3588143"/>
                  <a:pt x="1146805" y="3608961"/>
                  <a:pt x="1242782" y="3705028"/>
                </a:cubicBezTo>
                <a:lnTo>
                  <a:pt x="1286485" y="3747325"/>
                </a:lnTo>
                <a:lnTo>
                  <a:pt x="1292276" y="3757935"/>
                </a:lnTo>
                <a:lnTo>
                  <a:pt x="1295640" y="3771718"/>
                </a:lnTo>
                <a:cubicBezTo>
                  <a:pt x="1296144" y="3781009"/>
                  <a:pt x="1296074" y="3791627"/>
                  <a:pt x="1297165" y="3800021"/>
                </a:cubicBezTo>
                <a:cubicBezTo>
                  <a:pt x="1261584" y="3834526"/>
                  <a:pt x="1216509" y="3777846"/>
                  <a:pt x="1175354" y="3860429"/>
                </a:cubicBezTo>
                <a:lnTo>
                  <a:pt x="1307283" y="4017890"/>
                </a:lnTo>
                <a:lnTo>
                  <a:pt x="1296662" y="4042035"/>
                </a:lnTo>
                <a:cubicBezTo>
                  <a:pt x="1285446" y="4076730"/>
                  <a:pt x="1278762" y="4115040"/>
                  <a:pt x="1272882" y="4153970"/>
                </a:cubicBezTo>
                <a:lnTo>
                  <a:pt x="1262688" y="4216187"/>
                </a:lnTo>
                <a:lnTo>
                  <a:pt x="1264417" y="4216187"/>
                </a:lnTo>
                <a:lnTo>
                  <a:pt x="1262699" y="4228245"/>
                </a:lnTo>
                <a:lnTo>
                  <a:pt x="1261091" y="4239616"/>
                </a:lnTo>
                <a:lnTo>
                  <a:pt x="1260815" y="4241609"/>
                </a:lnTo>
                <a:cubicBezTo>
                  <a:pt x="1260689" y="4242505"/>
                  <a:pt x="1260696" y="4242428"/>
                  <a:pt x="1260967" y="4240495"/>
                </a:cubicBezTo>
                <a:lnTo>
                  <a:pt x="1261091" y="4239616"/>
                </a:lnTo>
                <a:lnTo>
                  <a:pt x="1261469" y="4236887"/>
                </a:lnTo>
                <a:cubicBezTo>
                  <a:pt x="1262532" y="4229054"/>
                  <a:pt x="1263675" y="4219786"/>
                  <a:pt x="1256626" y="4265601"/>
                </a:cubicBezTo>
                <a:cubicBezTo>
                  <a:pt x="1256291" y="4267782"/>
                  <a:pt x="1251762" y="4300784"/>
                  <a:pt x="1248755" y="4319440"/>
                </a:cubicBezTo>
                <a:lnTo>
                  <a:pt x="1247265" y="4327380"/>
                </a:lnTo>
                <a:lnTo>
                  <a:pt x="1237396" y="4327380"/>
                </a:lnTo>
                <a:lnTo>
                  <a:pt x="1217455" y="4371063"/>
                </a:lnTo>
                <a:cubicBezTo>
                  <a:pt x="1199891" y="4400506"/>
                  <a:pt x="1175680" y="4424583"/>
                  <a:pt x="1141096" y="4440302"/>
                </a:cubicBezTo>
                <a:cubicBezTo>
                  <a:pt x="1069946" y="4473150"/>
                  <a:pt x="1038303" y="4575550"/>
                  <a:pt x="987553" y="4640688"/>
                </a:cubicBezTo>
                <a:cubicBezTo>
                  <a:pt x="810580" y="4866180"/>
                  <a:pt x="695846" y="5129308"/>
                  <a:pt x="649254" y="5463560"/>
                </a:cubicBezTo>
                <a:cubicBezTo>
                  <a:pt x="636193" y="5556007"/>
                  <a:pt x="578841" y="5642157"/>
                  <a:pt x="542839" y="5729320"/>
                </a:cubicBezTo>
                <a:cubicBezTo>
                  <a:pt x="563420" y="5782527"/>
                  <a:pt x="660486" y="5634705"/>
                  <a:pt x="629662" y="5793573"/>
                </a:cubicBezTo>
                <a:cubicBezTo>
                  <a:pt x="606320" y="5913360"/>
                  <a:pt x="539304" y="6000311"/>
                  <a:pt x="476494" y="6082357"/>
                </a:cubicBezTo>
                <a:cubicBezTo>
                  <a:pt x="404358" y="6175982"/>
                  <a:pt x="324070" y="6256850"/>
                  <a:pt x="295356" y="6405892"/>
                </a:cubicBezTo>
                <a:cubicBezTo>
                  <a:pt x="293791" y="6413841"/>
                  <a:pt x="198424" y="6580901"/>
                  <a:pt x="21866" y="6831011"/>
                </a:cubicBezTo>
                <a:lnTo>
                  <a:pt x="0" y="6861482"/>
                </a:lnTo>
                <a:lnTo>
                  <a:pt x="5463940" y="68614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859EFA-713E-3E1F-4642-74C9CAD7E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200400" cy="5431376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Phases of information gathering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65411A-9A86-E5CC-37EC-99B85ECFB5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2166988"/>
              </p:ext>
            </p:extLst>
          </p:nvPr>
        </p:nvGraphicFramePr>
        <p:xfrm>
          <a:off x="5550568" y="713312"/>
          <a:ext cx="5803231" cy="5494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91724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DF0EB-B6BD-376F-1074-09DF90A51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methodology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7AD3D0F-A92C-7D6F-41DD-DF4D66CC3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1850" y="1690688"/>
            <a:ext cx="7048300" cy="4998607"/>
          </a:xfrm>
        </p:spPr>
      </p:pic>
    </p:spTree>
    <p:extLst>
      <p:ext uri="{BB962C8B-B14F-4D97-AF65-F5344CB8AC3E}">
        <p14:creationId xmlns:p14="http://schemas.microsoft.com/office/powerpoint/2010/main" val="3797117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F36526D-0F1F-46DD-8DDC-385EF7FFF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926ABA4-C8CE-4D75-AC96-BAC602AFF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482"/>
            <a:ext cx="5463940" cy="6861482"/>
          </a:xfrm>
          <a:custGeom>
            <a:avLst/>
            <a:gdLst>
              <a:gd name="connsiteX0" fmla="*/ 5463940 w 5463940"/>
              <a:gd name="connsiteY0" fmla="*/ 0 h 6861482"/>
              <a:gd name="connsiteX1" fmla="*/ 792388 w 5463940"/>
              <a:gd name="connsiteY1" fmla="*/ 0 h 6861482"/>
              <a:gd name="connsiteX2" fmla="*/ 807288 w 5463940"/>
              <a:gd name="connsiteY2" fmla="*/ 23688 h 6861482"/>
              <a:gd name="connsiteX3" fmla="*/ 847167 w 5463940"/>
              <a:gd name="connsiteY3" fmla="*/ 52392 h 6861482"/>
              <a:gd name="connsiteX4" fmla="*/ 861906 w 5463940"/>
              <a:gd name="connsiteY4" fmla="*/ 104693 h 6861482"/>
              <a:gd name="connsiteX5" fmla="*/ 891809 w 5463940"/>
              <a:gd name="connsiteY5" fmla="*/ 314763 h 6861482"/>
              <a:gd name="connsiteX6" fmla="*/ 883105 w 5463940"/>
              <a:gd name="connsiteY6" fmla="*/ 361124 h 6861482"/>
              <a:gd name="connsiteX7" fmla="*/ 839062 w 5463940"/>
              <a:gd name="connsiteY7" fmla="*/ 423850 h 6861482"/>
              <a:gd name="connsiteX8" fmla="*/ 804620 w 5463940"/>
              <a:gd name="connsiteY8" fmla="*/ 560313 h 6861482"/>
              <a:gd name="connsiteX9" fmla="*/ 736357 w 5463940"/>
              <a:gd name="connsiteY9" fmla="*/ 760897 h 6861482"/>
              <a:gd name="connsiteX10" fmla="*/ 701931 w 5463940"/>
              <a:gd name="connsiteY10" fmla="*/ 821285 h 6861482"/>
              <a:gd name="connsiteX11" fmla="*/ 730099 w 5463940"/>
              <a:gd name="connsiteY11" fmla="*/ 854014 h 6861482"/>
              <a:gd name="connsiteX12" fmla="*/ 828340 w 5463940"/>
              <a:gd name="connsiteY12" fmla="*/ 1080052 h 6861482"/>
              <a:gd name="connsiteX13" fmla="*/ 700490 w 5463940"/>
              <a:gd name="connsiteY13" fmla="*/ 1372761 h 6861482"/>
              <a:gd name="connsiteX14" fmla="*/ 632708 w 5463940"/>
              <a:gd name="connsiteY14" fmla="*/ 1466109 h 6861482"/>
              <a:gd name="connsiteX15" fmla="*/ 768641 w 5463940"/>
              <a:gd name="connsiteY15" fmla="*/ 1459414 h 6861482"/>
              <a:gd name="connsiteX16" fmla="*/ 819196 w 5463940"/>
              <a:gd name="connsiteY16" fmla="*/ 1556554 h 6861482"/>
              <a:gd name="connsiteX17" fmla="*/ 841602 w 5463940"/>
              <a:gd name="connsiteY17" fmla="*/ 1606217 h 6861482"/>
              <a:gd name="connsiteX18" fmla="*/ 979741 w 5463940"/>
              <a:gd name="connsiteY18" fmla="*/ 1914129 h 6861482"/>
              <a:gd name="connsiteX19" fmla="*/ 961586 w 5463940"/>
              <a:gd name="connsiteY19" fmla="*/ 2014028 h 6861482"/>
              <a:gd name="connsiteX20" fmla="*/ 763580 w 5463940"/>
              <a:gd name="connsiteY20" fmla="*/ 2524080 h 6861482"/>
              <a:gd name="connsiteX21" fmla="*/ 993601 w 5463940"/>
              <a:gd name="connsiteY21" fmla="*/ 2596949 h 6861482"/>
              <a:gd name="connsiteX22" fmla="*/ 1013917 w 5463940"/>
              <a:gd name="connsiteY22" fmla="*/ 2810127 h 6861482"/>
              <a:gd name="connsiteX23" fmla="*/ 1136989 w 5463940"/>
              <a:gd name="connsiteY23" fmla="*/ 3024678 h 6861482"/>
              <a:gd name="connsiteX24" fmla="*/ 1259967 w 5463940"/>
              <a:gd name="connsiteY24" fmla="*/ 3181568 h 6861482"/>
              <a:gd name="connsiteX25" fmla="*/ 1265794 w 5463940"/>
              <a:gd name="connsiteY25" fmla="*/ 3198166 h 6861482"/>
              <a:gd name="connsiteX26" fmla="*/ 1265717 w 5463940"/>
              <a:gd name="connsiteY26" fmla="*/ 3204655 h 6861482"/>
              <a:gd name="connsiteX27" fmla="*/ 1288242 w 5463940"/>
              <a:gd name="connsiteY27" fmla="*/ 3274732 h 6861482"/>
              <a:gd name="connsiteX28" fmla="*/ 1291297 w 5463940"/>
              <a:gd name="connsiteY28" fmla="*/ 3279721 h 6861482"/>
              <a:gd name="connsiteX29" fmla="*/ 1314272 w 5463940"/>
              <a:gd name="connsiteY29" fmla="*/ 3363918 h 6861482"/>
              <a:gd name="connsiteX30" fmla="*/ 1319860 w 5463940"/>
              <a:gd name="connsiteY30" fmla="*/ 3393684 h 6861482"/>
              <a:gd name="connsiteX31" fmla="*/ 1316519 w 5463940"/>
              <a:gd name="connsiteY31" fmla="*/ 3405686 h 6861482"/>
              <a:gd name="connsiteX32" fmla="*/ 1288529 w 5463940"/>
              <a:gd name="connsiteY32" fmla="*/ 3445525 h 6861482"/>
              <a:gd name="connsiteX33" fmla="*/ 1242782 w 5463940"/>
              <a:gd name="connsiteY33" fmla="*/ 3705028 h 6861482"/>
              <a:gd name="connsiteX34" fmla="*/ 1286485 w 5463940"/>
              <a:gd name="connsiteY34" fmla="*/ 3747325 h 6861482"/>
              <a:gd name="connsiteX35" fmla="*/ 1292276 w 5463940"/>
              <a:gd name="connsiteY35" fmla="*/ 3757935 h 6861482"/>
              <a:gd name="connsiteX36" fmla="*/ 1295640 w 5463940"/>
              <a:gd name="connsiteY36" fmla="*/ 3771718 h 6861482"/>
              <a:gd name="connsiteX37" fmla="*/ 1297165 w 5463940"/>
              <a:gd name="connsiteY37" fmla="*/ 3800021 h 6861482"/>
              <a:gd name="connsiteX38" fmla="*/ 1175354 w 5463940"/>
              <a:gd name="connsiteY38" fmla="*/ 3860429 h 6861482"/>
              <a:gd name="connsiteX39" fmla="*/ 1307283 w 5463940"/>
              <a:gd name="connsiteY39" fmla="*/ 4017890 h 6861482"/>
              <a:gd name="connsiteX40" fmla="*/ 1296662 w 5463940"/>
              <a:gd name="connsiteY40" fmla="*/ 4042035 h 6861482"/>
              <a:gd name="connsiteX41" fmla="*/ 1272882 w 5463940"/>
              <a:gd name="connsiteY41" fmla="*/ 4153970 h 6861482"/>
              <a:gd name="connsiteX42" fmla="*/ 1262688 w 5463940"/>
              <a:gd name="connsiteY42" fmla="*/ 4216187 h 6861482"/>
              <a:gd name="connsiteX43" fmla="*/ 1264417 w 5463940"/>
              <a:gd name="connsiteY43" fmla="*/ 4216187 h 6861482"/>
              <a:gd name="connsiteX44" fmla="*/ 1262699 w 5463940"/>
              <a:gd name="connsiteY44" fmla="*/ 4228245 h 6861482"/>
              <a:gd name="connsiteX45" fmla="*/ 1261091 w 5463940"/>
              <a:gd name="connsiteY45" fmla="*/ 4239616 h 6861482"/>
              <a:gd name="connsiteX46" fmla="*/ 1260815 w 5463940"/>
              <a:gd name="connsiteY46" fmla="*/ 4241609 h 6861482"/>
              <a:gd name="connsiteX47" fmla="*/ 1260967 w 5463940"/>
              <a:gd name="connsiteY47" fmla="*/ 4240495 h 6861482"/>
              <a:gd name="connsiteX48" fmla="*/ 1261091 w 5463940"/>
              <a:gd name="connsiteY48" fmla="*/ 4239616 h 6861482"/>
              <a:gd name="connsiteX49" fmla="*/ 1261469 w 5463940"/>
              <a:gd name="connsiteY49" fmla="*/ 4236887 h 6861482"/>
              <a:gd name="connsiteX50" fmla="*/ 1256626 w 5463940"/>
              <a:gd name="connsiteY50" fmla="*/ 4265601 h 6861482"/>
              <a:gd name="connsiteX51" fmla="*/ 1248755 w 5463940"/>
              <a:gd name="connsiteY51" fmla="*/ 4319440 h 6861482"/>
              <a:gd name="connsiteX52" fmla="*/ 1247265 w 5463940"/>
              <a:gd name="connsiteY52" fmla="*/ 4327380 h 6861482"/>
              <a:gd name="connsiteX53" fmla="*/ 1237396 w 5463940"/>
              <a:gd name="connsiteY53" fmla="*/ 4327380 h 6861482"/>
              <a:gd name="connsiteX54" fmla="*/ 1217455 w 5463940"/>
              <a:gd name="connsiteY54" fmla="*/ 4371063 h 6861482"/>
              <a:gd name="connsiteX55" fmla="*/ 1141096 w 5463940"/>
              <a:gd name="connsiteY55" fmla="*/ 4440302 h 6861482"/>
              <a:gd name="connsiteX56" fmla="*/ 987553 w 5463940"/>
              <a:gd name="connsiteY56" fmla="*/ 4640688 h 6861482"/>
              <a:gd name="connsiteX57" fmla="*/ 649254 w 5463940"/>
              <a:gd name="connsiteY57" fmla="*/ 5463560 h 6861482"/>
              <a:gd name="connsiteX58" fmla="*/ 542839 w 5463940"/>
              <a:gd name="connsiteY58" fmla="*/ 5729320 h 6861482"/>
              <a:gd name="connsiteX59" fmla="*/ 629662 w 5463940"/>
              <a:gd name="connsiteY59" fmla="*/ 5793573 h 6861482"/>
              <a:gd name="connsiteX60" fmla="*/ 476494 w 5463940"/>
              <a:gd name="connsiteY60" fmla="*/ 6082357 h 6861482"/>
              <a:gd name="connsiteX61" fmla="*/ 295356 w 5463940"/>
              <a:gd name="connsiteY61" fmla="*/ 6405892 h 6861482"/>
              <a:gd name="connsiteX62" fmla="*/ 21866 w 5463940"/>
              <a:gd name="connsiteY62" fmla="*/ 6831011 h 6861482"/>
              <a:gd name="connsiteX63" fmla="*/ 0 w 5463940"/>
              <a:gd name="connsiteY63" fmla="*/ 6861482 h 6861482"/>
              <a:gd name="connsiteX64" fmla="*/ 5463940 w 5463940"/>
              <a:gd name="connsiteY64" fmla="*/ 6861482 h 686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5463940" h="6861482">
                <a:moveTo>
                  <a:pt x="5463940" y="0"/>
                </a:moveTo>
                <a:lnTo>
                  <a:pt x="792388" y="0"/>
                </a:lnTo>
                <a:lnTo>
                  <a:pt x="807288" y="23688"/>
                </a:lnTo>
                <a:cubicBezTo>
                  <a:pt x="818348" y="36363"/>
                  <a:pt x="831351" y="46345"/>
                  <a:pt x="847167" y="52392"/>
                </a:cubicBezTo>
                <a:cubicBezTo>
                  <a:pt x="862365" y="58007"/>
                  <a:pt x="867376" y="78523"/>
                  <a:pt x="861906" y="104693"/>
                </a:cubicBezTo>
                <a:cubicBezTo>
                  <a:pt x="843817" y="191375"/>
                  <a:pt x="858534" y="258432"/>
                  <a:pt x="891809" y="314763"/>
                </a:cubicBezTo>
                <a:cubicBezTo>
                  <a:pt x="903576" y="334407"/>
                  <a:pt x="899159" y="347903"/>
                  <a:pt x="883105" y="361124"/>
                </a:cubicBezTo>
                <a:cubicBezTo>
                  <a:pt x="864669" y="375704"/>
                  <a:pt x="850327" y="397046"/>
                  <a:pt x="839062" y="423850"/>
                </a:cubicBezTo>
                <a:cubicBezTo>
                  <a:pt x="820568" y="467166"/>
                  <a:pt x="811859" y="513531"/>
                  <a:pt x="804620" y="560313"/>
                </a:cubicBezTo>
                <a:cubicBezTo>
                  <a:pt x="793378" y="633687"/>
                  <a:pt x="780112" y="704450"/>
                  <a:pt x="736357" y="760897"/>
                </a:cubicBezTo>
                <a:cubicBezTo>
                  <a:pt x="723332" y="778040"/>
                  <a:pt x="712885" y="799992"/>
                  <a:pt x="701931" y="821285"/>
                </a:cubicBezTo>
                <a:cubicBezTo>
                  <a:pt x="705425" y="839840"/>
                  <a:pt x="714063" y="852486"/>
                  <a:pt x="730099" y="854014"/>
                </a:cubicBezTo>
                <a:cubicBezTo>
                  <a:pt x="832163" y="864105"/>
                  <a:pt x="827638" y="966113"/>
                  <a:pt x="828340" y="1080052"/>
                </a:cubicBezTo>
                <a:cubicBezTo>
                  <a:pt x="829412" y="1221065"/>
                  <a:pt x="771840" y="1300280"/>
                  <a:pt x="700490" y="1372761"/>
                </a:cubicBezTo>
                <a:cubicBezTo>
                  <a:pt x="676074" y="1397333"/>
                  <a:pt x="640472" y="1405223"/>
                  <a:pt x="632708" y="1466109"/>
                </a:cubicBezTo>
                <a:cubicBezTo>
                  <a:pt x="675330" y="1511622"/>
                  <a:pt x="723920" y="1454776"/>
                  <a:pt x="768641" y="1459414"/>
                </a:cubicBezTo>
                <a:cubicBezTo>
                  <a:pt x="805594" y="1463610"/>
                  <a:pt x="865476" y="1442049"/>
                  <a:pt x="819196" y="1556554"/>
                </a:cubicBezTo>
                <a:cubicBezTo>
                  <a:pt x="805723" y="1590108"/>
                  <a:pt x="823233" y="1607581"/>
                  <a:pt x="841602" y="1606217"/>
                </a:cubicBezTo>
                <a:cubicBezTo>
                  <a:pt x="990393" y="1592503"/>
                  <a:pt x="928704" y="1817105"/>
                  <a:pt x="979741" y="1914129"/>
                </a:cubicBezTo>
                <a:cubicBezTo>
                  <a:pt x="994130" y="1940125"/>
                  <a:pt x="981845" y="1995898"/>
                  <a:pt x="961586" y="2014028"/>
                </a:cubicBezTo>
                <a:cubicBezTo>
                  <a:pt x="833010" y="2130710"/>
                  <a:pt x="821559" y="2335317"/>
                  <a:pt x="763580" y="2524080"/>
                </a:cubicBezTo>
                <a:cubicBezTo>
                  <a:pt x="834503" y="2575904"/>
                  <a:pt x="917665" y="2570407"/>
                  <a:pt x="993601" y="2596949"/>
                </a:cubicBezTo>
                <a:cubicBezTo>
                  <a:pt x="1072474" y="2624324"/>
                  <a:pt x="1073570" y="2658988"/>
                  <a:pt x="1013917" y="2810127"/>
                </a:cubicBezTo>
                <a:cubicBezTo>
                  <a:pt x="1181198" y="2798901"/>
                  <a:pt x="1181198" y="2798901"/>
                  <a:pt x="1136989" y="3024678"/>
                </a:cubicBezTo>
                <a:cubicBezTo>
                  <a:pt x="1180902" y="3020054"/>
                  <a:pt x="1224298" y="3088781"/>
                  <a:pt x="1259967" y="3181568"/>
                </a:cubicBezTo>
                <a:lnTo>
                  <a:pt x="1265794" y="3198166"/>
                </a:lnTo>
                <a:lnTo>
                  <a:pt x="1265717" y="3204655"/>
                </a:lnTo>
                <a:cubicBezTo>
                  <a:pt x="1268733" y="3236251"/>
                  <a:pt x="1277862" y="3256804"/>
                  <a:pt x="1288242" y="3274732"/>
                </a:cubicBezTo>
                <a:lnTo>
                  <a:pt x="1291297" y="3279721"/>
                </a:lnTo>
                <a:lnTo>
                  <a:pt x="1314272" y="3363918"/>
                </a:lnTo>
                <a:lnTo>
                  <a:pt x="1319860" y="3393684"/>
                </a:lnTo>
                <a:lnTo>
                  <a:pt x="1316519" y="3405686"/>
                </a:lnTo>
                <a:cubicBezTo>
                  <a:pt x="1310372" y="3418102"/>
                  <a:pt x="1301211" y="3431228"/>
                  <a:pt x="1288529" y="3445525"/>
                </a:cubicBezTo>
                <a:cubicBezTo>
                  <a:pt x="1161348" y="3588143"/>
                  <a:pt x="1146805" y="3608961"/>
                  <a:pt x="1242782" y="3705028"/>
                </a:cubicBezTo>
                <a:lnTo>
                  <a:pt x="1286485" y="3747325"/>
                </a:lnTo>
                <a:lnTo>
                  <a:pt x="1292276" y="3757935"/>
                </a:lnTo>
                <a:lnTo>
                  <a:pt x="1295640" y="3771718"/>
                </a:lnTo>
                <a:cubicBezTo>
                  <a:pt x="1296144" y="3781009"/>
                  <a:pt x="1296074" y="3791627"/>
                  <a:pt x="1297165" y="3800021"/>
                </a:cubicBezTo>
                <a:cubicBezTo>
                  <a:pt x="1261584" y="3834526"/>
                  <a:pt x="1216509" y="3777846"/>
                  <a:pt x="1175354" y="3860429"/>
                </a:cubicBezTo>
                <a:lnTo>
                  <a:pt x="1307283" y="4017890"/>
                </a:lnTo>
                <a:lnTo>
                  <a:pt x="1296662" y="4042035"/>
                </a:lnTo>
                <a:cubicBezTo>
                  <a:pt x="1285446" y="4076730"/>
                  <a:pt x="1278762" y="4115040"/>
                  <a:pt x="1272882" y="4153970"/>
                </a:cubicBezTo>
                <a:lnTo>
                  <a:pt x="1262688" y="4216187"/>
                </a:lnTo>
                <a:lnTo>
                  <a:pt x="1264417" y="4216187"/>
                </a:lnTo>
                <a:lnTo>
                  <a:pt x="1262699" y="4228245"/>
                </a:lnTo>
                <a:lnTo>
                  <a:pt x="1261091" y="4239616"/>
                </a:lnTo>
                <a:lnTo>
                  <a:pt x="1260815" y="4241609"/>
                </a:lnTo>
                <a:cubicBezTo>
                  <a:pt x="1260689" y="4242505"/>
                  <a:pt x="1260696" y="4242428"/>
                  <a:pt x="1260967" y="4240495"/>
                </a:cubicBezTo>
                <a:lnTo>
                  <a:pt x="1261091" y="4239616"/>
                </a:lnTo>
                <a:lnTo>
                  <a:pt x="1261469" y="4236887"/>
                </a:lnTo>
                <a:cubicBezTo>
                  <a:pt x="1262532" y="4229054"/>
                  <a:pt x="1263675" y="4219786"/>
                  <a:pt x="1256626" y="4265601"/>
                </a:cubicBezTo>
                <a:cubicBezTo>
                  <a:pt x="1256291" y="4267782"/>
                  <a:pt x="1251762" y="4300784"/>
                  <a:pt x="1248755" y="4319440"/>
                </a:cubicBezTo>
                <a:lnTo>
                  <a:pt x="1247265" y="4327380"/>
                </a:lnTo>
                <a:lnTo>
                  <a:pt x="1237396" y="4327380"/>
                </a:lnTo>
                <a:lnTo>
                  <a:pt x="1217455" y="4371063"/>
                </a:lnTo>
                <a:cubicBezTo>
                  <a:pt x="1199891" y="4400506"/>
                  <a:pt x="1175680" y="4424583"/>
                  <a:pt x="1141096" y="4440302"/>
                </a:cubicBezTo>
                <a:cubicBezTo>
                  <a:pt x="1069946" y="4473150"/>
                  <a:pt x="1038303" y="4575550"/>
                  <a:pt x="987553" y="4640688"/>
                </a:cubicBezTo>
                <a:cubicBezTo>
                  <a:pt x="810580" y="4866180"/>
                  <a:pt x="695846" y="5129308"/>
                  <a:pt x="649254" y="5463560"/>
                </a:cubicBezTo>
                <a:cubicBezTo>
                  <a:pt x="636193" y="5556007"/>
                  <a:pt x="578841" y="5642157"/>
                  <a:pt x="542839" y="5729320"/>
                </a:cubicBezTo>
                <a:cubicBezTo>
                  <a:pt x="563420" y="5782527"/>
                  <a:pt x="660486" y="5634705"/>
                  <a:pt x="629662" y="5793573"/>
                </a:cubicBezTo>
                <a:cubicBezTo>
                  <a:pt x="606320" y="5913360"/>
                  <a:pt x="539304" y="6000311"/>
                  <a:pt x="476494" y="6082357"/>
                </a:cubicBezTo>
                <a:cubicBezTo>
                  <a:pt x="404358" y="6175982"/>
                  <a:pt x="324070" y="6256850"/>
                  <a:pt x="295356" y="6405892"/>
                </a:cubicBezTo>
                <a:cubicBezTo>
                  <a:pt x="293791" y="6413841"/>
                  <a:pt x="198424" y="6580901"/>
                  <a:pt x="21866" y="6831011"/>
                </a:cubicBezTo>
                <a:lnTo>
                  <a:pt x="0" y="6861482"/>
                </a:lnTo>
                <a:lnTo>
                  <a:pt x="5463940" y="68614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654057-CB63-F1DB-6A3D-899FD2F14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200400" cy="54313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Team building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ECBBAE-E3F4-9D7E-1707-E98D7EEC40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6804514"/>
              </p:ext>
            </p:extLst>
          </p:nvPr>
        </p:nvGraphicFramePr>
        <p:xfrm>
          <a:off x="5550568" y="713312"/>
          <a:ext cx="5803231" cy="5494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5303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DF0EB-B6BD-376F-1074-09DF90A51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methodology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7AD3D0F-A92C-7D6F-41DD-DF4D66CC3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1850" y="1690688"/>
            <a:ext cx="7048300" cy="4998607"/>
          </a:xfrm>
        </p:spPr>
      </p:pic>
    </p:spTree>
    <p:extLst>
      <p:ext uri="{BB962C8B-B14F-4D97-AF65-F5344CB8AC3E}">
        <p14:creationId xmlns:p14="http://schemas.microsoft.com/office/powerpoint/2010/main" val="3290735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F36526D-0F1F-46DD-8DDC-385EF7FFF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926ABA4-C8CE-4D75-AC96-BAC602AFF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482"/>
            <a:ext cx="5463940" cy="6861482"/>
          </a:xfrm>
          <a:custGeom>
            <a:avLst/>
            <a:gdLst>
              <a:gd name="connsiteX0" fmla="*/ 5463940 w 5463940"/>
              <a:gd name="connsiteY0" fmla="*/ 0 h 6861482"/>
              <a:gd name="connsiteX1" fmla="*/ 792388 w 5463940"/>
              <a:gd name="connsiteY1" fmla="*/ 0 h 6861482"/>
              <a:gd name="connsiteX2" fmla="*/ 807288 w 5463940"/>
              <a:gd name="connsiteY2" fmla="*/ 23688 h 6861482"/>
              <a:gd name="connsiteX3" fmla="*/ 847167 w 5463940"/>
              <a:gd name="connsiteY3" fmla="*/ 52392 h 6861482"/>
              <a:gd name="connsiteX4" fmla="*/ 861906 w 5463940"/>
              <a:gd name="connsiteY4" fmla="*/ 104693 h 6861482"/>
              <a:gd name="connsiteX5" fmla="*/ 891809 w 5463940"/>
              <a:gd name="connsiteY5" fmla="*/ 314763 h 6861482"/>
              <a:gd name="connsiteX6" fmla="*/ 883105 w 5463940"/>
              <a:gd name="connsiteY6" fmla="*/ 361124 h 6861482"/>
              <a:gd name="connsiteX7" fmla="*/ 839062 w 5463940"/>
              <a:gd name="connsiteY7" fmla="*/ 423850 h 6861482"/>
              <a:gd name="connsiteX8" fmla="*/ 804620 w 5463940"/>
              <a:gd name="connsiteY8" fmla="*/ 560313 h 6861482"/>
              <a:gd name="connsiteX9" fmla="*/ 736357 w 5463940"/>
              <a:gd name="connsiteY9" fmla="*/ 760897 h 6861482"/>
              <a:gd name="connsiteX10" fmla="*/ 701931 w 5463940"/>
              <a:gd name="connsiteY10" fmla="*/ 821285 h 6861482"/>
              <a:gd name="connsiteX11" fmla="*/ 730099 w 5463940"/>
              <a:gd name="connsiteY11" fmla="*/ 854014 h 6861482"/>
              <a:gd name="connsiteX12" fmla="*/ 828340 w 5463940"/>
              <a:gd name="connsiteY12" fmla="*/ 1080052 h 6861482"/>
              <a:gd name="connsiteX13" fmla="*/ 700490 w 5463940"/>
              <a:gd name="connsiteY13" fmla="*/ 1372761 h 6861482"/>
              <a:gd name="connsiteX14" fmla="*/ 632708 w 5463940"/>
              <a:gd name="connsiteY14" fmla="*/ 1466109 h 6861482"/>
              <a:gd name="connsiteX15" fmla="*/ 768641 w 5463940"/>
              <a:gd name="connsiteY15" fmla="*/ 1459414 h 6861482"/>
              <a:gd name="connsiteX16" fmla="*/ 819196 w 5463940"/>
              <a:gd name="connsiteY16" fmla="*/ 1556554 h 6861482"/>
              <a:gd name="connsiteX17" fmla="*/ 841602 w 5463940"/>
              <a:gd name="connsiteY17" fmla="*/ 1606217 h 6861482"/>
              <a:gd name="connsiteX18" fmla="*/ 979741 w 5463940"/>
              <a:gd name="connsiteY18" fmla="*/ 1914129 h 6861482"/>
              <a:gd name="connsiteX19" fmla="*/ 961586 w 5463940"/>
              <a:gd name="connsiteY19" fmla="*/ 2014028 h 6861482"/>
              <a:gd name="connsiteX20" fmla="*/ 763580 w 5463940"/>
              <a:gd name="connsiteY20" fmla="*/ 2524080 h 6861482"/>
              <a:gd name="connsiteX21" fmla="*/ 993601 w 5463940"/>
              <a:gd name="connsiteY21" fmla="*/ 2596949 h 6861482"/>
              <a:gd name="connsiteX22" fmla="*/ 1013917 w 5463940"/>
              <a:gd name="connsiteY22" fmla="*/ 2810127 h 6861482"/>
              <a:gd name="connsiteX23" fmla="*/ 1136989 w 5463940"/>
              <a:gd name="connsiteY23" fmla="*/ 3024678 h 6861482"/>
              <a:gd name="connsiteX24" fmla="*/ 1259967 w 5463940"/>
              <a:gd name="connsiteY24" fmla="*/ 3181568 h 6861482"/>
              <a:gd name="connsiteX25" fmla="*/ 1265794 w 5463940"/>
              <a:gd name="connsiteY25" fmla="*/ 3198166 h 6861482"/>
              <a:gd name="connsiteX26" fmla="*/ 1265717 w 5463940"/>
              <a:gd name="connsiteY26" fmla="*/ 3204655 h 6861482"/>
              <a:gd name="connsiteX27" fmla="*/ 1288242 w 5463940"/>
              <a:gd name="connsiteY27" fmla="*/ 3274732 h 6861482"/>
              <a:gd name="connsiteX28" fmla="*/ 1291297 w 5463940"/>
              <a:gd name="connsiteY28" fmla="*/ 3279721 h 6861482"/>
              <a:gd name="connsiteX29" fmla="*/ 1314272 w 5463940"/>
              <a:gd name="connsiteY29" fmla="*/ 3363918 h 6861482"/>
              <a:gd name="connsiteX30" fmla="*/ 1319860 w 5463940"/>
              <a:gd name="connsiteY30" fmla="*/ 3393684 h 6861482"/>
              <a:gd name="connsiteX31" fmla="*/ 1316519 w 5463940"/>
              <a:gd name="connsiteY31" fmla="*/ 3405686 h 6861482"/>
              <a:gd name="connsiteX32" fmla="*/ 1288529 w 5463940"/>
              <a:gd name="connsiteY32" fmla="*/ 3445525 h 6861482"/>
              <a:gd name="connsiteX33" fmla="*/ 1242782 w 5463940"/>
              <a:gd name="connsiteY33" fmla="*/ 3705028 h 6861482"/>
              <a:gd name="connsiteX34" fmla="*/ 1286485 w 5463940"/>
              <a:gd name="connsiteY34" fmla="*/ 3747325 h 6861482"/>
              <a:gd name="connsiteX35" fmla="*/ 1292276 w 5463940"/>
              <a:gd name="connsiteY35" fmla="*/ 3757935 h 6861482"/>
              <a:gd name="connsiteX36" fmla="*/ 1295640 w 5463940"/>
              <a:gd name="connsiteY36" fmla="*/ 3771718 h 6861482"/>
              <a:gd name="connsiteX37" fmla="*/ 1297165 w 5463940"/>
              <a:gd name="connsiteY37" fmla="*/ 3800021 h 6861482"/>
              <a:gd name="connsiteX38" fmla="*/ 1175354 w 5463940"/>
              <a:gd name="connsiteY38" fmla="*/ 3860429 h 6861482"/>
              <a:gd name="connsiteX39" fmla="*/ 1307283 w 5463940"/>
              <a:gd name="connsiteY39" fmla="*/ 4017890 h 6861482"/>
              <a:gd name="connsiteX40" fmla="*/ 1296662 w 5463940"/>
              <a:gd name="connsiteY40" fmla="*/ 4042035 h 6861482"/>
              <a:gd name="connsiteX41" fmla="*/ 1272882 w 5463940"/>
              <a:gd name="connsiteY41" fmla="*/ 4153970 h 6861482"/>
              <a:gd name="connsiteX42" fmla="*/ 1262688 w 5463940"/>
              <a:gd name="connsiteY42" fmla="*/ 4216187 h 6861482"/>
              <a:gd name="connsiteX43" fmla="*/ 1264417 w 5463940"/>
              <a:gd name="connsiteY43" fmla="*/ 4216187 h 6861482"/>
              <a:gd name="connsiteX44" fmla="*/ 1262699 w 5463940"/>
              <a:gd name="connsiteY44" fmla="*/ 4228245 h 6861482"/>
              <a:gd name="connsiteX45" fmla="*/ 1261091 w 5463940"/>
              <a:gd name="connsiteY45" fmla="*/ 4239616 h 6861482"/>
              <a:gd name="connsiteX46" fmla="*/ 1260815 w 5463940"/>
              <a:gd name="connsiteY46" fmla="*/ 4241609 h 6861482"/>
              <a:gd name="connsiteX47" fmla="*/ 1260967 w 5463940"/>
              <a:gd name="connsiteY47" fmla="*/ 4240495 h 6861482"/>
              <a:gd name="connsiteX48" fmla="*/ 1261091 w 5463940"/>
              <a:gd name="connsiteY48" fmla="*/ 4239616 h 6861482"/>
              <a:gd name="connsiteX49" fmla="*/ 1261469 w 5463940"/>
              <a:gd name="connsiteY49" fmla="*/ 4236887 h 6861482"/>
              <a:gd name="connsiteX50" fmla="*/ 1256626 w 5463940"/>
              <a:gd name="connsiteY50" fmla="*/ 4265601 h 6861482"/>
              <a:gd name="connsiteX51" fmla="*/ 1248755 w 5463940"/>
              <a:gd name="connsiteY51" fmla="*/ 4319440 h 6861482"/>
              <a:gd name="connsiteX52" fmla="*/ 1247265 w 5463940"/>
              <a:gd name="connsiteY52" fmla="*/ 4327380 h 6861482"/>
              <a:gd name="connsiteX53" fmla="*/ 1237396 w 5463940"/>
              <a:gd name="connsiteY53" fmla="*/ 4327380 h 6861482"/>
              <a:gd name="connsiteX54" fmla="*/ 1217455 w 5463940"/>
              <a:gd name="connsiteY54" fmla="*/ 4371063 h 6861482"/>
              <a:gd name="connsiteX55" fmla="*/ 1141096 w 5463940"/>
              <a:gd name="connsiteY55" fmla="*/ 4440302 h 6861482"/>
              <a:gd name="connsiteX56" fmla="*/ 987553 w 5463940"/>
              <a:gd name="connsiteY56" fmla="*/ 4640688 h 6861482"/>
              <a:gd name="connsiteX57" fmla="*/ 649254 w 5463940"/>
              <a:gd name="connsiteY57" fmla="*/ 5463560 h 6861482"/>
              <a:gd name="connsiteX58" fmla="*/ 542839 w 5463940"/>
              <a:gd name="connsiteY58" fmla="*/ 5729320 h 6861482"/>
              <a:gd name="connsiteX59" fmla="*/ 629662 w 5463940"/>
              <a:gd name="connsiteY59" fmla="*/ 5793573 h 6861482"/>
              <a:gd name="connsiteX60" fmla="*/ 476494 w 5463940"/>
              <a:gd name="connsiteY60" fmla="*/ 6082357 h 6861482"/>
              <a:gd name="connsiteX61" fmla="*/ 295356 w 5463940"/>
              <a:gd name="connsiteY61" fmla="*/ 6405892 h 6861482"/>
              <a:gd name="connsiteX62" fmla="*/ 21866 w 5463940"/>
              <a:gd name="connsiteY62" fmla="*/ 6831011 h 6861482"/>
              <a:gd name="connsiteX63" fmla="*/ 0 w 5463940"/>
              <a:gd name="connsiteY63" fmla="*/ 6861482 h 6861482"/>
              <a:gd name="connsiteX64" fmla="*/ 5463940 w 5463940"/>
              <a:gd name="connsiteY64" fmla="*/ 6861482 h 686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5463940" h="6861482">
                <a:moveTo>
                  <a:pt x="5463940" y="0"/>
                </a:moveTo>
                <a:lnTo>
                  <a:pt x="792388" y="0"/>
                </a:lnTo>
                <a:lnTo>
                  <a:pt x="807288" y="23688"/>
                </a:lnTo>
                <a:cubicBezTo>
                  <a:pt x="818348" y="36363"/>
                  <a:pt x="831351" y="46345"/>
                  <a:pt x="847167" y="52392"/>
                </a:cubicBezTo>
                <a:cubicBezTo>
                  <a:pt x="862365" y="58007"/>
                  <a:pt x="867376" y="78523"/>
                  <a:pt x="861906" y="104693"/>
                </a:cubicBezTo>
                <a:cubicBezTo>
                  <a:pt x="843817" y="191375"/>
                  <a:pt x="858534" y="258432"/>
                  <a:pt x="891809" y="314763"/>
                </a:cubicBezTo>
                <a:cubicBezTo>
                  <a:pt x="903576" y="334407"/>
                  <a:pt x="899159" y="347903"/>
                  <a:pt x="883105" y="361124"/>
                </a:cubicBezTo>
                <a:cubicBezTo>
                  <a:pt x="864669" y="375704"/>
                  <a:pt x="850327" y="397046"/>
                  <a:pt x="839062" y="423850"/>
                </a:cubicBezTo>
                <a:cubicBezTo>
                  <a:pt x="820568" y="467166"/>
                  <a:pt x="811859" y="513531"/>
                  <a:pt x="804620" y="560313"/>
                </a:cubicBezTo>
                <a:cubicBezTo>
                  <a:pt x="793378" y="633687"/>
                  <a:pt x="780112" y="704450"/>
                  <a:pt x="736357" y="760897"/>
                </a:cubicBezTo>
                <a:cubicBezTo>
                  <a:pt x="723332" y="778040"/>
                  <a:pt x="712885" y="799992"/>
                  <a:pt x="701931" y="821285"/>
                </a:cubicBezTo>
                <a:cubicBezTo>
                  <a:pt x="705425" y="839840"/>
                  <a:pt x="714063" y="852486"/>
                  <a:pt x="730099" y="854014"/>
                </a:cubicBezTo>
                <a:cubicBezTo>
                  <a:pt x="832163" y="864105"/>
                  <a:pt x="827638" y="966113"/>
                  <a:pt x="828340" y="1080052"/>
                </a:cubicBezTo>
                <a:cubicBezTo>
                  <a:pt x="829412" y="1221065"/>
                  <a:pt x="771840" y="1300280"/>
                  <a:pt x="700490" y="1372761"/>
                </a:cubicBezTo>
                <a:cubicBezTo>
                  <a:pt x="676074" y="1397333"/>
                  <a:pt x="640472" y="1405223"/>
                  <a:pt x="632708" y="1466109"/>
                </a:cubicBezTo>
                <a:cubicBezTo>
                  <a:pt x="675330" y="1511622"/>
                  <a:pt x="723920" y="1454776"/>
                  <a:pt x="768641" y="1459414"/>
                </a:cubicBezTo>
                <a:cubicBezTo>
                  <a:pt x="805594" y="1463610"/>
                  <a:pt x="865476" y="1442049"/>
                  <a:pt x="819196" y="1556554"/>
                </a:cubicBezTo>
                <a:cubicBezTo>
                  <a:pt x="805723" y="1590108"/>
                  <a:pt x="823233" y="1607581"/>
                  <a:pt x="841602" y="1606217"/>
                </a:cubicBezTo>
                <a:cubicBezTo>
                  <a:pt x="990393" y="1592503"/>
                  <a:pt x="928704" y="1817105"/>
                  <a:pt x="979741" y="1914129"/>
                </a:cubicBezTo>
                <a:cubicBezTo>
                  <a:pt x="994130" y="1940125"/>
                  <a:pt x="981845" y="1995898"/>
                  <a:pt x="961586" y="2014028"/>
                </a:cubicBezTo>
                <a:cubicBezTo>
                  <a:pt x="833010" y="2130710"/>
                  <a:pt x="821559" y="2335317"/>
                  <a:pt x="763580" y="2524080"/>
                </a:cubicBezTo>
                <a:cubicBezTo>
                  <a:pt x="834503" y="2575904"/>
                  <a:pt x="917665" y="2570407"/>
                  <a:pt x="993601" y="2596949"/>
                </a:cubicBezTo>
                <a:cubicBezTo>
                  <a:pt x="1072474" y="2624324"/>
                  <a:pt x="1073570" y="2658988"/>
                  <a:pt x="1013917" y="2810127"/>
                </a:cubicBezTo>
                <a:cubicBezTo>
                  <a:pt x="1181198" y="2798901"/>
                  <a:pt x="1181198" y="2798901"/>
                  <a:pt x="1136989" y="3024678"/>
                </a:cubicBezTo>
                <a:cubicBezTo>
                  <a:pt x="1180902" y="3020054"/>
                  <a:pt x="1224298" y="3088781"/>
                  <a:pt x="1259967" y="3181568"/>
                </a:cubicBezTo>
                <a:lnTo>
                  <a:pt x="1265794" y="3198166"/>
                </a:lnTo>
                <a:lnTo>
                  <a:pt x="1265717" y="3204655"/>
                </a:lnTo>
                <a:cubicBezTo>
                  <a:pt x="1268733" y="3236251"/>
                  <a:pt x="1277862" y="3256804"/>
                  <a:pt x="1288242" y="3274732"/>
                </a:cubicBezTo>
                <a:lnTo>
                  <a:pt x="1291297" y="3279721"/>
                </a:lnTo>
                <a:lnTo>
                  <a:pt x="1314272" y="3363918"/>
                </a:lnTo>
                <a:lnTo>
                  <a:pt x="1319860" y="3393684"/>
                </a:lnTo>
                <a:lnTo>
                  <a:pt x="1316519" y="3405686"/>
                </a:lnTo>
                <a:cubicBezTo>
                  <a:pt x="1310372" y="3418102"/>
                  <a:pt x="1301211" y="3431228"/>
                  <a:pt x="1288529" y="3445525"/>
                </a:cubicBezTo>
                <a:cubicBezTo>
                  <a:pt x="1161348" y="3588143"/>
                  <a:pt x="1146805" y="3608961"/>
                  <a:pt x="1242782" y="3705028"/>
                </a:cubicBezTo>
                <a:lnTo>
                  <a:pt x="1286485" y="3747325"/>
                </a:lnTo>
                <a:lnTo>
                  <a:pt x="1292276" y="3757935"/>
                </a:lnTo>
                <a:lnTo>
                  <a:pt x="1295640" y="3771718"/>
                </a:lnTo>
                <a:cubicBezTo>
                  <a:pt x="1296144" y="3781009"/>
                  <a:pt x="1296074" y="3791627"/>
                  <a:pt x="1297165" y="3800021"/>
                </a:cubicBezTo>
                <a:cubicBezTo>
                  <a:pt x="1261584" y="3834526"/>
                  <a:pt x="1216509" y="3777846"/>
                  <a:pt x="1175354" y="3860429"/>
                </a:cubicBezTo>
                <a:lnTo>
                  <a:pt x="1307283" y="4017890"/>
                </a:lnTo>
                <a:lnTo>
                  <a:pt x="1296662" y="4042035"/>
                </a:lnTo>
                <a:cubicBezTo>
                  <a:pt x="1285446" y="4076730"/>
                  <a:pt x="1278762" y="4115040"/>
                  <a:pt x="1272882" y="4153970"/>
                </a:cubicBezTo>
                <a:lnTo>
                  <a:pt x="1262688" y="4216187"/>
                </a:lnTo>
                <a:lnTo>
                  <a:pt x="1264417" y="4216187"/>
                </a:lnTo>
                <a:lnTo>
                  <a:pt x="1262699" y="4228245"/>
                </a:lnTo>
                <a:lnTo>
                  <a:pt x="1261091" y="4239616"/>
                </a:lnTo>
                <a:lnTo>
                  <a:pt x="1260815" y="4241609"/>
                </a:lnTo>
                <a:cubicBezTo>
                  <a:pt x="1260689" y="4242505"/>
                  <a:pt x="1260696" y="4242428"/>
                  <a:pt x="1260967" y="4240495"/>
                </a:cubicBezTo>
                <a:lnTo>
                  <a:pt x="1261091" y="4239616"/>
                </a:lnTo>
                <a:lnTo>
                  <a:pt x="1261469" y="4236887"/>
                </a:lnTo>
                <a:cubicBezTo>
                  <a:pt x="1262532" y="4229054"/>
                  <a:pt x="1263675" y="4219786"/>
                  <a:pt x="1256626" y="4265601"/>
                </a:cubicBezTo>
                <a:cubicBezTo>
                  <a:pt x="1256291" y="4267782"/>
                  <a:pt x="1251762" y="4300784"/>
                  <a:pt x="1248755" y="4319440"/>
                </a:cubicBezTo>
                <a:lnTo>
                  <a:pt x="1247265" y="4327380"/>
                </a:lnTo>
                <a:lnTo>
                  <a:pt x="1237396" y="4327380"/>
                </a:lnTo>
                <a:lnTo>
                  <a:pt x="1217455" y="4371063"/>
                </a:lnTo>
                <a:cubicBezTo>
                  <a:pt x="1199891" y="4400506"/>
                  <a:pt x="1175680" y="4424583"/>
                  <a:pt x="1141096" y="4440302"/>
                </a:cubicBezTo>
                <a:cubicBezTo>
                  <a:pt x="1069946" y="4473150"/>
                  <a:pt x="1038303" y="4575550"/>
                  <a:pt x="987553" y="4640688"/>
                </a:cubicBezTo>
                <a:cubicBezTo>
                  <a:pt x="810580" y="4866180"/>
                  <a:pt x="695846" y="5129308"/>
                  <a:pt x="649254" y="5463560"/>
                </a:cubicBezTo>
                <a:cubicBezTo>
                  <a:pt x="636193" y="5556007"/>
                  <a:pt x="578841" y="5642157"/>
                  <a:pt x="542839" y="5729320"/>
                </a:cubicBezTo>
                <a:cubicBezTo>
                  <a:pt x="563420" y="5782527"/>
                  <a:pt x="660486" y="5634705"/>
                  <a:pt x="629662" y="5793573"/>
                </a:cubicBezTo>
                <a:cubicBezTo>
                  <a:pt x="606320" y="5913360"/>
                  <a:pt x="539304" y="6000311"/>
                  <a:pt x="476494" y="6082357"/>
                </a:cubicBezTo>
                <a:cubicBezTo>
                  <a:pt x="404358" y="6175982"/>
                  <a:pt x="324070" y="6256850"/>
                  <a:pt x="295356" y="6405892"/>
                </a:cubicBezTo>
                <a:cubicBezTo>
                  <a:pt x="293791" y="6413841"/>
                  <a:pt x="198424" y="6580901"/>
                  <a:pt x="21866" y="6831011"/>
                </a:cubicBezTo>
                <a:lnTo>
                  <a:pt x="0" y="6861482"/>
                </a:lnTo>
                <a:lnTo>
                  <a:pt x="5463940" y="68614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C15BC6-A4D3-8A89-ED2C-335820C86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200400" cy="5431376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Results of no methodology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818D18-9D6B-752F-A4A1-889B5BAE3A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0038065"/>
              </p:ext>
            </p:extLst>
          </p:nvPr>
        </p:nvGraphicFramePr>
        <p:xfrm>
          <a:off x="5550568" y="713312"/>
          <a:ext cx="5803231" cy="5494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29908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070" y="1780058"/>
            <a:ext cx="3781618" cy="289914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rgbClr val="C378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FE4B98-3BF3-AD88-F044-ACD59098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2620477"/>
            <a:ext cx="3010737" cy="1497475"/>
          </a:xfrm>
        </p:spPr>
        <p:txBody>
          <a:bodyPr>
            <a:normAutofit/>
          </a:bodyPr>
          <a:lstStyle/>
          <a:p>
            <a:r>
              <a:rPr lang="en-US" sz="2800"/>
              <a:t>Penetration Testing Policy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6C055E-C9B4-BAA9-CB9C-95BC046CF2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3948308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22997241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LeftStep">
      <a:dk1>
        <a:srgbClr val="000000"/>
      </a:dk1>
      <a:lt1>
        <a:srgbClr val="FFFFFF"/>
      </a:lt1>
      <a:dk2>
        <a:srgbClr val="321C1D"/>
      </a:dk2>
      <a:lt2>
        <a:srgbClr val="F0F2F3"/>
      </a:lt2>
      <a:accent1>
        <a:srgbClr val="C3784D"/>
      </a:accent1>
      <a:accent2>
        <a:srgbClr val="B13B41"/>
      </a:accent2>
      <a:accent3>
        <a:srgbClr val="C34D84"/>
      </a:accent3>
      <a:accent4>
        <a:srgbClr val="B13BA3"/>
      </a:accent4>
      <a:accent5>
        <a:srgbClr val="A04DC3"/>
      </a:accent5>
      <a:accent6>
        <a:srgbClr val="5E3CB2"/>
      </a:accent6>
      <a:hlink>
        <a:srgbClr val="3F90BF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347</Words>
  <Application>Microsoft Macintosh PowerPoint</Application>
  <PresentationFormat>Widescreen</PresentationFormat>
  <Paragraphs>73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Elephant</vt:lpstr>
      <vt:lpstr>BrushVTI</vt:lpstr>
      <vt:lpstr>Penetration Testing Methodology and Policy</vt:lpstr>
      <vt:lpstr>Introduction</vt:lpstr>
      <vt:lpstr>Sample methodology</vt:lpstr>
      <vt:lpstr>Phases of information gathering</vt:lpstr>
      <vt:lpstr>Sample methodology</vt:lpstr>
      <vt:lpstr>Team building</vt:lpstr>
      <vt:lpstr>Sample methodology</vt:lpstr>
      <vt:lpstr>Results of no methodology</vt:lpstr>
      <vt:lpstr>Penetration Testing Policy</vt:lpstr>
      <vt:lpstr>Penetration Testing Policy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Penetration Testing Methodology and Policy</dc:title>
  <dc:creator>Justin Keith</dc:creator>
  <cp:lastModifiedBy>Justin Keith</cp:lastModifiedBy>
  <cp:revision>2</cp:revision>
  <dcterms:created xsi:type="dcterms:W3CDTF">2022-05-11T22:13:07Z</dcterms:created>
  <dcterms:modified xsi:type="dcterms:W3CDTF">2022-05-11T23:03:32Z</dcterms:modified>
</cp:coreProperties>
</file>