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62" r:id="rId8"/>
    <p:sldId id="259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8"/>
  </p:normalViewPr>
  <p:slideViewPr>
    <p:cSldViewPr snapToGrid="0">
      <p:cViewPr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tyce-creative.com/how-is-recaptcha-improving-user-experienc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4000" dirty="0"/>
              <a:t>Password Authentication: How to Keep Users and Your Business Safe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Thomas Cutsforth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Consider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Think of all the passwords that you are using in your everyday life: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/>
              <a:t>E-Mail: Personal, School, Job-searching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/>
              <a:t>Social Media: Facebook, Twitter, LinkedIn, Discord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/>
              <a:t>Streaming Services: Netflix, Hulu, Disney+, etc.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Do you use the same password for many of these accounts?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Character Count? Special Characters? 2FA?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We are reliant on the Internet more than ever.</a:t>
            </a:r>
          </a:p>
          <a:p>
            <a:pPr marL="342900" indent="-342900">
              <a:buFontTx/>
              <a:buChar char="-"/>
            </a:pPr>
            <a:r>
              <a:rPr lang="en-US" dirty="0"/>
              <a:t>Most accounts that require a use of a password is associated to have one’s personal information, confidential information (HealthCare industry), or a credit/debit card for billing/banking information.</a:t>
            </a:r>
          </a:p>
          <a:p>
            <a:pPr marL="342900" indent="-342900">
              <a:buFontTx/>
              <a:buChar char="-"/>
            </a:pPr>
            <a:r>
              <a:rPr lang="en-US" dirty="0"/>
              <a:t>YOUR PRIVACY is at risk all the time with a password breach.</a:t>
            </a:r>
          </a:p>
          <a:p>
            <a:pPr marL="800100" lvl="1" indent="-34290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A90-B966-4B70-8BFD-621192C7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5002-543D-426A-ABD7-B45F377F3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https://www.passwordmonster.com/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99DE5-CD04-47BF-A25E-B7393D8B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5E45B-775A-4B7C-A47E-7EFE9583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7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FF59-C236-4ECC-AB20-573BE4EA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4BAD-1B2E-4835-9376-09C3FC8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Support currently recommends:</a:t>
            </a:r>
          </a:p>
          <a:p>
            <a:r>
              <a:rPr lang="en-US" dirty="0"/>
              <a:t>-   At least 12 Characters (Alphanumeric + special characters allowed</a:t>
            </a:r>
          </a:p>
          <a:p>
            <a:pPr marL="457200" indent="-457200">
              <a:buFontTx/>
              <a:buChar char="-"/>
            </a:pPr>
            <a:r>
              <a:rPr lang="en-US" dirty="0"/>
              <a:t>Don’t reuse passwords</a:t>
            </a:r>
          </a:p>
          <a:p>
            <a:pPr marL="457200" indent="-457200">
              <a:buFontTx/>
              <a:buChar char="-"/>
            </a:pPr>
            <a:r>
              <a:rPr lang="en-US" dirty="0"/>
              <a:t>Nothing with “easy accessibility”</a:t>
            </a:r>
          </a:p>
          <a:p>
            <a:pPr marL="457200" indent="-457200">
              <a:buFontTx/>
              <a:buChar char="-"/>
            </a:pPr>
            <a:r>
              <a:rPr lang="en-US" dirty="0"/>
              <a:t>Locking written passwords away</a:t>
            </a:r>
          </a:p>
          <a:p>
            <a:pPr marL="457200" indent="-457200">
              <a:buFontTx/>
              <a:buChar char="-"/>
            </a:pPr>
            <a:r>
              <a:rPr lang="en-US" dirty="0"/>
              <a:t>Random Generated Passwords + Password Manager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8C46-F5A7-4C05-BE86-5D0A53BA91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5E91-BA84-44CF-8B1E-1B60BF221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https://support.google.com/accounts/answer/32040?hl=en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FC456-0D6A-4A90-93A4-E4222604B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5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70C9-92EE-46C4-9413-5D6EEEFB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B92F3-A940-4306-A465-AFA293472A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Graphical Passwords</a:t>
            </a:r>
          </a:p>
          <a:p>
            <a:pPr marL="457200" indent="-457200">
              <a:buAutoNum type="arabicPeriod"/>
            </a:pPr>
            <a:r>
              <a:rPr lang="en-US" dirty="0"/>
              <a:t>Personal “Smart Card”</a:t>
            </a:r>
          </a:p>
          <a:p>
            <a:pPr marL="457200" indent="-457200">
              <a:buAutoNum type="arabicPeriod"/>
            </a:pPr>
            <a:r>
              <a:rPr lang="en-US" dirty="0"/>
              <a:t>Tweaking the Current Standards As They Stand Current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33B1-99B7-4A6A-8ADB-3980988C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5F13A-666E-4462-8CC3-3A189338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4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1812-1870-470D-9905-4897880A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397F-B97F-4EDF-9CB3-63B8A8C7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reCAPTCHA Puzzles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“Draw-A-Shape” password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Android Phone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Pattern of Images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8B5B0-8840-4FCD-B417-78FE899220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636FF-46B3-4F62-A39C-0B7A5B4D1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7CE0D-E442-4C83-B91F-9E37C99D9D9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Not word-based (removes threat of “dictionary attacks”)</a:t>
            </a:r>
          </a:p>
          <a:p>
            <a:pPr marL="342900" indent="-342900">
              <a:buFontTx/>
              <a:buChar char="-"/>
            </a:pPr>
            <a:r>
              <a:rPr lang="en-US" dirty="0"/>
              <a:t>User-Friendly</a:t>
            </a:r>
          </a:p>
          <a:p>
            <a:pPr marL="342900" indent="-342900">
              <a:buFontTx/>
              <a:buChar char="-"/>
            </a:pPr>
            <a:r>
              <a:rPr lang="en-US" dirty="0"/>
              <a:t>Memorable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Sequence of images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Position of images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45DC89-43D6-4F13-BBA7-AEC7CE3EA97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D8A677-2C1C-42B2-B1BC-BFC77AC0C2D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84C3B7-FD69-41D8-A940-7C8C30EECEA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Can still be broken by brute force</a:t>
            </a:r>
          </a:p>
          <a:p>
            <a:pPr marL="342900" indent="-342900">
              <a:buFontTx/>
              <a:buChar char="-"/>
            </a:pPr>
            <a:r>
              <a:rPr lang="en-US" dirty="0"/>
              <a:t>Traced by smudges on mobile devices</a:t>
            </a:r>
          </a:p>
          <a:p>
            <a:pPr marL="342900" indent="-342900">
              <a:buFontTx/>
              <a:buChar char="-"/>
            </a:pPr>
            <a:r>
              <a:rPr lang="en-US" dirty="0"/>
              <a:t> Not Time Efficient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A055C7-99DE-413C-9733-10085774D72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E6D8B03-EFE8-436C-8BD6-D6594851F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8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text, sign, screenshot&#10;&#10;Description automatically generated">
            <a:extLst>
              <a:ext uri="{FF2B5EF4-FFF2-40B4-BE49-F238E27FC236}">
                <a16:creationId xmlns:a16="http://schemas.microsoft.com/office/drawing/2014/main" id="{CD621CFC-55A4-4D60-B290-E5AFEFFB8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506" y="679450"/>
            <a:ext cx="4775200" cy="4775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9513-9DD6-4E10-882E-CA36FE9969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3DB65-6A41-4F48-AE07-441855995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Image from: </a:t>
            </a:r>
            <a:r>
              <a:rPr lang="en-US" dirty="0">
                <a:hlinkClick r:id="rId3"/>
              </a:rPr>
              <a:t>https://entyce-creative.com/how-is-recaptcha-improving-user-experience/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858FA-CB18-4E1D-9701-D45604852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7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134</TotalTime>
  <Words>299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Tenorite</vt:lpstr>
      <vt:lpstr>Wingdings</vt:lpstr>
      <vt:lpstr>Office Theme</vt:lpstr>
      <vt:lpstr>Password Authentication: How to Keep Users and Your Business Safe</vt:lpstr>
      <vt:lpstr>Consider The Following:</vt:lpstr>
      <vt:lpstr>Introduction</vt:lpstr>
      <vt:lpstr>Activity</vt:lpstr>
      <vt:lpstr>Current Recommendations:</vt:lpstr>
      <vt:lpstr>Possible Solutions:</vt:lpstr>
      <vt:lpstr>Graphical Passwords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Authentication: How to Keep Users and Your Business Safe</dc:title>
  <dc:creator>Thomas Cutsforth</dc:creator>
  <cp:lastModifiedBy>Thomas Cutsforth</cp:lastModifiedBy>
  <cp:revision>1</cp:revision>
  <dcterms:created xsi:type="dcterms:W3CDTF">2022-03-16T03:34:10Z</dcterms:created>
  <dcterms:modified xsi:type="dcterms:W3CDTF">2022-03-16T05:48:25Z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