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4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9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5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9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6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5A2F-C4D6-4737-82A9-B818864D6E29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D839-90AB-4416-9F43-395A1DDC3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1320801"/>
            <a:ext cx="10907677" cy="42670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0" y="397164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解决主备同步延迟对业务造成影响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65382" y="5874327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语句前面加上</a:t>
            </a:r>
            <a:r>
              <a:rPr lang="en-US" altLang="zh-CN" dirty="0" smtClean="0"/>
              <a:t>/*master*/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036" y="858982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：强制路由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2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2" y="1801091"/>
            <a:ext cx="10673757" cy="36490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036" y="858982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</a:t>
            </a:r>
            <a:r>
              <a:rPr lang="en-US" altLang="zh-CN" dirty="0"/>
              <a:t>2</a:t>
            </a:r>
            <a:r>
              <a:rPr lang="zh-CN" altLang="en-US" dirty="0" smtClean="0"/>
              <a:t>：分库分表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60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409"/>
            <a:ext cx="7976010" cy="37085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99345" cy="319403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06" y="-4283"/>
            <a:ext cx="6744047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57"/>
            <a:ext cx="4553184" cy="346727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321"/>
            <a:ext cx="8528488" cy="349267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04" y="609280"/>
            <a:ext cx="6432881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2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28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abc123</dc:creator>
  <cp:lastModifiedBy>abc123</cp:lastModifiedBy>
  <cp:revision>5</cp:revision>
  <dcterms:created xsi:type="dcterms:W3CDTF">2021-07-22T08:54:04Z</dcterms:created>
  <dcterms:modified xsi:type="dcterms:W3CDTF">2021-07-27T08:58:54Z</dcterms:modified>
</cp:coreProperties>
</file>