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FF4-B801-44F0-9818-52126E4F0476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0A03-A1BB-43EC-B2E3-4BFE1BDA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5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FF4-B801-44F0-9818-52126E4F0476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0A03-A1BB-43EC-B2E3-4BFE1BDA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4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FF4-B801-44F0-9818-52126E4F0476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0A03-A1BB-43EC-B2E3-4BFE1BDA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8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FF4-B801-44F0-9818-52126E4F0476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0A03-A1BB-43EC-B2E3-4BFE1BDA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8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FF4-B801-44F0-9818-52126E4F0476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0A03-A1BB-43EC-B2E3-4BFE1BDA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5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FF4-B801-44F0-9818-52126E4F0476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0A03-A1BB-43EC-B2E3-4BFE1BDA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9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FF4-B801-44F0-9818-52126E4F0476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0A03-A1BB-43EC-B2E3-4BFE1BDA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3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FF4-B801-44F0-9818-52126E4F0476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0A03-A1BB-43EC-B2E3-4BFE1BDA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FF4-B801-44F0-9818-52126E4F0476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0A03-A1BB-43EC-B2E3-4BFE1BDA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6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FF4-B801-44F0-9818-52126E4F0476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0A03-A1BB-43EC-B2E3-4BFE1BDA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8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FF4-B801-44F0-9818-52126E4F0476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0A03-A1BB-43EC-B2E3-4BFE1BDA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02FF4-B801-44F0-9818-52126E4F0476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0A03-A1BB-43EC-B2E3-4BFE1BDA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52itstyle.vip/archives/2952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6377" y="396815"/>
            <a:ext cx="3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设计秒杀系统需要思考的问题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73" y="1074151"/>
            <a:ext cx="941201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5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2475" y="276045"/>
            <a:ext cx="257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项目开发中遇到的问题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2475" y="1061047"/>
            <a:ext cx="468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锁遇到的坑，链接：</a:t>
            </a:r>
            <a:r>
              <a:rPr lang="zh-CN" altLang="en-US" dirty="0" smtClean="0">
                <a:hlinkClick r:id="rId2"/>
              </a:rPr>
              <a:t>从</a:t>
            </a:r>
            <a:r>
              <a:rPr lang="zh-CN" altLang="en-US" dirty="0">
                <a:hlinkClick r:id="rId2"/>
              </a:rPr>
              <a:t>构建分布式秒杀系统聊聊</a:t>
            </a:r>
            <a:r>
              <a:rPr lang="en-US" altLang="zh-CN" dirty="0">
                <a:hlinkClick r:id="rId2"/>
              </a:rPr>
              <a:t>Lock</a:t>
            </a:r>
            <a:r>
              <a:rPr lang="zh-CN" altLang="en-US" dirty="0">
                <a:hlinkClick r:id="rId2"/>
              </a:rPr>
              <a:t>锁使用中的坑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柒</a:t>
            </a:r>
            <a:r>
              <a:rPr lang="en-US" altLang="zh-CN" dirty="0">
                <a:hlinkClick r:id="rId2"/>
              </a:rPr>
              <a:t>'s Blog (52itstyle.vip)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2474" y="3547360"/>
            <a:ext cx="4684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码友</a:t>
            </a:r>
            <a:r>
              <a:rPr lang="en-US" altLang="zh-CN" dirty="0" err="1"/>
              <a:t>zoain</a:t>
            </a:r>
            <a:r>
              <a:rPr lang="zh-CN" altLang="en-US" dirty="0"/>
              <a:t>说，测试了好久终于发现了问题，原来</a:t>
            </a:r>
            <a:r>
              <a:rPr lang="en-US" altLang="zh-CN" dirty="0"/>
              <a:t>lock</a:t>
            </a:r>
            <a:r>
              <a:rPr lang="zh-CN" altLang="en-US" dirty="0"/>
              <a:t>锁是在事物单元中执行的。看到这里，小伙伴们有没有恍然大悟，反正我是悟了。这里，总结一下为什么会超卖</a:t>
            </a:r>
            <a:r>
              <a:rPr lang="en-US" altLang="zh-CN" dirty="0"/>
              <a:t>101</a:t>
            </a:r>
            <a:r>
              <a:rPr lang="zh-CN" altLang="en-US" dirty="0"/>
              <a:t>：秒杀开始后，某个事物在未提交之前，锁已经释放</a:t>
            </a:r>
            <a:r>
              <a:rPr lang="en-US" altLang="zh-CN" dirty="0"/>
              <a:t>(</a:t>
            </a:r>
            <a:r>
              <a:rPr lang="zh-CN" altLang="en-US" dirty="0"/>
              <a:t>事物提交是在整个方法执行完</a:t>
            </a:r>
            <a:r>
              <a:rPr lang="en-US" altLang="zh-CN" dirty="0"/>
              <a:t>)</a:t>
            </a:r>
            <a:r>
              <a:rPr lang="zh-CN" altLang="en-US" dirty="0"/>
              <a:t>，导致下一个事物读取到了上个事物未提交的数据，也就是传说中的脏读。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1705" y="2304203"/>
            <a:ext cx="5063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代码写在</a:t>
            </a:r>
            <a:r>
              <a:rPr lang="en-US" altLang="zh-CN" dirty="0"/>
              <a:t>service</a:t>
            </a:r>
            <a:r>
              <a:rPr lang="zh-CN" altLang="en-US" dirty="0"/>
              <a:t>层，</a:t>
            </a:r>
            <a:r>
              <a:rPr lang="en-US" altLang="zh-CN" dirty="0"/>
              <a:t>bean</a:t>
            </a:r>
            <a:r>
              <a:rPr lang="zh-CN" altLang="en-US" dirty="0"/>
              <a:t>默认是单例的，也就是说</a:t>
            </a:r>
            <a:r>
              <a:rPr lang="en-US" altLang="zh-CN" dirty="0"/>
              <a:t>lock</a:t>
            </a:r>
            <a:r>
              <a:rPr lang="zh-CN" altLang="en-US" dirty="0"/>
              <a:t>肯定是一个对象。感觉不放心，还是打印一下 </a:t>
            </a:r>
            <a:r>
              <a:rPr lang="en-US" altLang="zh-CN" dirty="0" err="1"/>
              <a:t>lock.hashCode</a:t>
            </a:r>
            <a:r>
              <a:rPr lang="en-US" altLang="zh-CN" dirty="0"/>
              <a:t>()</a:t>
            </a:r>
            <a:r>
              <a:rPr lang="zh-CN" altLang="en-US" dirty="0"/>
              <a:t>，输出结果没问题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97283" y="414716"/>
            <a:ext cx="484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解决：</a:t>
            </a:r>
            <a:r>
              <a:rPr lang="zh-CN" altLang="en-US" dirty="0"/>
              <a:t>为了包住事物单元，这里我们使用</a:t>
            </a:r>
            <a:r>
              <a:rPr lang="en-US" altLang="zh-CN" dirty="0"/>
              <a:t>AOP</a:t>
            </a:r>
            <a:r>
              <a:rPr lang="zh-CN" altLang="en-US" dirty="0"/>
              <a:t>切面编程，当然你也可以上移到</a:t>
            </a:r>
            <a:r>
              <a:rPr lang="en-US" altLang="zh-CN" dirty="0"/>
              <a:t>Control</a:t>
            </a:r>
            <a:r>
              <a:rPr lang="zh-CN" altLang="en-US" dirty="0"/>
              <a:t>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34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1" y="175612"/>
            <a:ext cx="9346793" cy="64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3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78" y="379519"/>
            <a:ext cx="9345329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6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70" y="636950"/>
            <a:ext cx="7821116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4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50"/>
            <a:ext cx="12192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5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4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1" y="351886"/>
            <a:ext cx="4448175" cy="49530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1" y="752938"/>
            <a:ext cx="4134427" cy="624927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2"/>
          <a:stretch/>
        </p:blipFill>
        <p:spPr>
          <a:xfrm>
            <a:off x="4567596" y="465825"/>
            <a:ext cx="2981741" cy="12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2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2" y="1724156"/>
            <a:ext cx="4991454" cy="42406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9671" y="198408"/>
            <a:ext cx="35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实现分布式锁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9671" y="902143"/>
            <a:ext cx="247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实现分布式锁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：不加过期时间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883215" y="282883"/>
            <a:ext cx="6157882" cy="2715276"/>
            <a:chOff x="5212628" y="1603908"/>
            <a:chExt cx="6923360" cy="2992901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12" y="2223004"/>
              <a:ext cx="6803276" cy="237380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5212628" y="1603908"/>
              <a:ext cx="4432330" cy="407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Redis</a:t>
              </a:r>
              <a:r>
                <a:rPr lang="zh-CN" altLang="en-US" dirty="0" smtClean="0"/>
                <a:t>实现分布式锁</a:t>
              </a:r>
              <a:r>
                <a:rPr lang="en-US" altLang="zh-CN" dirty="0" smtClean="0"/>
                <a:t>V1</a:t>
              </a:r>
              <a:r>
                <a:rPr lang="zh-CN" altLang="en-US" dirty="0" smtClean="0"/>
                <a:t>：加</a:t>
              </a:r>
              <a:r>
                <a:rPr lang="zh-CN" altLang="en-US" dirty="0" smtClean="0"/>
                <a:t>过期时间</a:t>
              </a:r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171176" y="3382832"/>
            <a:ext cx="5207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加过期时间，可以防止在处理情况时出现异常等导致锁无法释放，然后其他线程无法获取到锁资源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71175" y="4403155"/>
            <a:ext cx="5207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但是还是存在一个问题：上一个线程在过期时间内可能操作没执行完锁就过期了，当执行完成后删锁时可能会出现删掉其随后线程的锁，解决方法：给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变成随机值，删锁时先获取到锁，再判断锁的值是否相同来确定是否为同一把锁（获取锁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判断锁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释放锁，但着三个操作不是原子性）（使用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脚本，将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的多个执行命令放到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脚本中，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3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7" y="1069675"/>
            <a:ext cx="3414951" cy="27507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838" y="362309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漏水算法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4838" y="4676026"/>
            <a:ext cx="5279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该算法存在大量请求和服务器处理速度均衡问题。</a:t>
            </a:r>
            <a:endParaRPr lang="en-US" altLang="zh-CN" dirty="0" smtClean="0"/>
          </a:p>
          <a:p>
            <a:r>
              <a:rPr lang="zh-CN" altLang="en-US" dirty="0" smtClean="0"/>
              <a:t>请求比较多的话，而漏水算法可能会比较慢，那么可能会将容器给撑爆</a:t>
            </a:r>
            <a:endParaRPr lang="en-US" altLang="zh-CN" dirty="0" smtClean="0"/>
          </a:p>
          <a:p>
            <a:r>
              <a:rPr lang="zh-CN" altLang="en-US" dirty="0" smtClean="0"/>
              <a:t>请求比较少的，但要是服务器处理速度快，请求速度跟不上服务器处理速度，造成资源的浪费，所以说存在一个请求速度和服务器处理均衡问题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5707" y="4158441"/>
            <a:ext cx="327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一般使用队列机制去处理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4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17774</TotalTime>
  <Words>439</Words>
  <Application>Microsoft Office PowerPoint</Application>
  <PresentationFormat>宽屏</PresentationFormat>
  <Paragraphs>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鹏博</dc:creator>
  <cp:lastModifiedBy>Rounie</cp:lastModifiedBy>
  <cp:revision>16</cp:revision>
  <dcterms:created xsi:type="dcterms:W3CDTF">2021-07-19T13:20:29Z</dcterms:created>
  <dcterms:modified xsi:type="dcterms:W3CDTF">2021-08-07T06:03:54Z</dcterms:modified>
</cp:coreProperties>
</file>