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9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3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2EC0-50C8-4D8D-A7E5-557D9580880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99D1-6D55-425D-96F9-022D19D9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392087"/>
            <a:ext cx="5777988" cy="258844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3210580"/>
            <a:ext cx="3762970" cy="239406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13" y="301924"/>
            <a:ext cx="3948352" cy="369648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55" y="4487419"/>
            <a:ext cx="3025096" cy="13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50671" cy="29960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573" y="3332733"/>
            <a:ext cx="24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不能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4161"/>
            <a:ext cx="6851869" cy="271571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31" y="2295988"/>
            <a:ext cx="6443969" cy="23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9944" cy="27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3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2" y="265396"/>
            <a:ext cx="4020111" cy="323895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78" y="491706"/>
            <a:ext cx="2035155" cy="40174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5774" y="4097547"/>
            <a:ext cx="4399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对象来获取值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AutoWired</a:t>
            </a:r>
            <a:endParaRPr lang="en-US" altLang="zh-CN" dirty="0" smtClean="0"/>
          </a:p>
          <a:p>
            <a:r>
              <a:rPr lang="en-US" altLang="zh-CN" dirty="0" smtClean="0"/>
              <a:t>private </a:t>
            </a:r>
            <a:r>
              <a:rPr lang="en-US" altLang="zh-CN" dirty="0" err="1" smtClean="0"/>
              <a:t>Enviroment</a:t>
            </a:r>
            <a:r>
              <a:rPr lang="en-US" altLang="zh-CN" dirty="0" smtClean="0"/>
              <a:t> environment;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Enviroment.getProperty</a:t>
            </a:r>
            <a:r>
              <a:rPr lang="en-US" altLang="zh-CN" dirty="0" smtClean="0"/>
              <a:t>(“person.name”);</a:t>
            </a:r>
          </a:p>
          <a:p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78" y="1368759"/>
            <a:ext cx="3496163" cy="790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78771" y="345056"/>
            <a:ext cx="439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</a:t>
            </a:r>
            <a:r>
              <a:rPr lang="zh-CN" altLang="en-US" dirty="0" smtClean="0"/>
              <a:t>写对象类，加</a:t>
            </a:r>
            <a:r>
              <a:rPr lang="en-US" altLang="zh-CN" dirty="0" smtClean="0"/>
              <a:t>@component</a:t>
            </a:r>
            <a:r>
              <a:rPr lang="zh-CN" altLang="en-US" dirty="0" smtClean="0"/>
              <a:t>组件和</a:t>
            </a:r>
            <a:r>
              <a:rPr lang="en-US" altLang="zh-CN" dirty="0" err="1" smtClean="0"/>
              <a:t>ConfigurationProperties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prefix)</a:t>
            </a:r>
            <a:r>
              <a:rPr lang="zh-CN" altLang="en-US" dirty="0" smtClean="0"/>
              <a:t>注解</a:t>
            </a:r>
            <a:endParaRPr lang="en-US" altLang="zh-CN" dirty="0" smtClean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41" y="2403138"/>
            <a:ext cx="203863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" y="24777"/>
            <a:ext cx="6727363" cy="183066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8" y="2091197"/>
            <a:ext cx="2800741" cy="148610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2" y="4227579"/>
            <a:ext cx="9872228" cy="1710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818" y="3813062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配置方式：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23" y="149711"/>
            <a:ext cx="4436169" cy="38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581" y="483080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yml</a:t>
            </a:r>
            <a:r>
              <a:rPr lang="zh-CN" altLang="en-US" dirty="0" smtClean="0"/>
              <a:t>配置方式：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1" y="955929"/>
            <a:ext cx="3035502" cy="55729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77109" y="955929"/>
            <a:ext cx="478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Dspring.profiles.active</a:t>
            </a:r>
            <a:r>
              <a:rPr lang="en-US" altLang="zh-CN" dirty="0" smtClean="0"/>
              <a:t>=test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77109" y="483080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VM options</a:t>
            </a:r>
            <a:r>
              <a:rPr lang="zh-CN" altLang="en-US" dirty="0" smtClean="0"/>
              <a:t>配置方式：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77109" y="1811548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arguments</a:t>
            </a:r>
            <a:r>
              <a:rPr lang="zh-CN" altLang="en-US" dirty="0" smtClean="0"/>
              <a:t>配置方式：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37494" y="2309973"/>
            <a:ext cx="478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Dspring.profiles.active</a:t>
            </a:r>
            <a:r>
              <a:rPr lang="en-US" altLang="zh-CN" dirty="0" smtClean="0"/>
              <a:t>=pro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81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3"/>
            <a:ext cx="4485985" cy="33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2"/>
          <a:stretch/>
        </p:blipFill>
        <p:spPr>
          <a:xfrm>
            <a:off x="0" y="0"/>
            <a:ext cx="4248308" cy="404579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87" y="118377"/>
            <a:ext cx="3853622" cy="38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ringBootLearning – SpringbootRedisApplicationTests.java [springboot-redis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6" y="1037073"/>
            <a:ext cx="6858957" cy="2333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0445" y="543464"/>
            <a:ext cx="33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55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3" y="611632"/>
            <a:ext cx="7929628" cy="46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8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63</Words>
  <Application>Microsoft Office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鹏博</dc:creator>
  <cp:lastModifiedBy>张 鹏博</cp:lastModifiedBy>
  <cp:revision>19</cp:revision>
  <dcterms:created xsi:type="dcterms:W3CDTF">2021-07-25T03:47:01Z</dcterms:created>
  <dcterms:modified xsi:type="dcterms:W3CDTF">2021-07-28T10:12:44Z</dcterms:modified>
</cp:coreProperties>
</file>