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8AF-975D-4977-8352-F745A43E7281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114A-E9BB-4687-A835-8992B979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8AF-975D-4977-8352-F745A43E7281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114A-E9BB-4687-A835-8992B979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8AF-975D-4977-8352-F745A43E7281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114A-E9BB-4687-A835-8992B979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8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8AF-975D-4977-8352-F745A43E7281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114A-E9BB-4687-A835-8992B979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9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8AF-975D-4977-8352-F745A43E7281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114A-E9BB-4687-A835-8992B979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6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8AF-975D-4977-8352-F745A43E7281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114A-E9BB-4687-A835-8992B979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90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8AF-975D-4977-8352-F745A43E7281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114A-E9BB-4687-A835-8992B979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90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8AF-975D-4977-8352-F745A43E7281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114A-E9BB-4687-A835-8992B979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8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8AF-975D-4977-8352-F745A43E7281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114A-E9BB-4687-A835-8992B979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8AF-975D-4977-8352-F745A43E7281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114A-E9BB-4687-A835-8992B979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6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8AF-975D-4977-8352-F745A43E7281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114A-E9BB-4687-A835-8992B979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6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C58AF-975D-4977-8352-F745A43E7281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F114A-E9BB-4687-A835-8992B979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3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5" y="224135"/>
            <a:ext cx="9506439" cy="52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7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423" y="1271225"/>
            <a:ext cx="8296431" cy="508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3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17" y="1079379"/>
            <a:ext cx="8083965" cy="4699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5855" y="212436"/>
            <a:ext cx="32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注册中心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3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64" y="908084"/>
            <a:ext cx="8512898" cy="56974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5855" y="212436"/>
            <a:ext cx="32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注册中心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04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59" y="581768"/>
            <a:ext cx="8679459" cy="5671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5855" y="212436"/>
            <a:ext cx="32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创建分布式锁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762" y="1427019"/>
            <a:ext cx="329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创建分布式锁条件：独立性，互斥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0946" y="5900494"/>
            <a:ext cx="653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特点：每次只有一个线程能拿到锁，其他线程都在进行锁等待，当锁释放时，其他线程都进行锁竞争，对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占用多，性能低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64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9" y="760098"/>
            <a:ext cx="8137977" cy="55204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5855" y="212436"/>
            <a:ext cx="32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创建分布式锁改进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96596" y="1076036"/>
            <a:ext cx="32973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特点：通过创建的顺序节点来保证竞争公平，是一个公平锁</a:t>
            </a:r>
            <a:endParaRPr lang="en-US" altLang="zh-CN" dirty="0" smtClean="0"/>
          </a:p>
          <a:p>
            <a:r>
              <a:rPr lang="zh-CN" altLang="en-US" dirty="0" smtClean="0"/>
              <a:t>每个节点只需监听它的前一个结点，是否拿到锁与前一个结点相关，只有前一个结点释放锁后，该结点才能拿到锁，无锁竞争发生，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资源消耗少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12364" y="3796145"/>
            <a:ext cx="3749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分布式锁：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各自有什么特点？</a:t>
            </a:r>
            <a:endParaRPr lang="en-US" altLang="zh-CN" dirty="0" smtClean="0"/>
          </a:p>
          <a:p>
            <a:r>
              <a:rPr lang="zh-CN" altLang="en-US" dirty="0" smtClean="0"/>
              <a:t>不同的场景使用不同组件，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效率高，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可靠性强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03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16" y="606280"/>
            <a:ext cx="7137767" cy="56454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8146" y="236948"/>
            <a:ext cx="32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配置</a:t>
            </a:r>
            <a:r>
              <a:rPr lang="zh-CN" altLang="en-US" dirty="0" smtClean="0"/>
              <a:t>反向代理服务器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95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157</Words>
  <Application>Microsoft Office PowerPoint</Application>
  <PresentationFormat>宽屏</PresentationFormat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abc123</dc:creator>
  <cp:lastModifiedBy>Rounie</cp:lastModifiedBy>
  <cp:revision>8</cp:revision>
  <dcterms:created xsi:type="dcterms:W3CDTF">2021-07-25T23:48:05Z</dcterms:created>
  <dcterms:modified xsi:type="dcterms:W3CDTF">2021-07-30T14:09:51Z</dcterms:modified>
</cp:coreProperties>
</file>