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59" r:id="rId8"/>
    <p:sldId id="260"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r>
              <a:rPr lang="zh-CN" altLang="en-US" noProof="1" smtClean="0"/>
              <a:t>单击此处编辑母版标题样式</a:t>
            </a:r>
            <a:endParaRPr lang="zh-CN" altLang="en-US" noProof="1"/>
          </a:p>
        </p:txBody>
      </p:sp>
      <p:sp>
        <p:nvSpPr>
          <p:cNvPr id="8" name="副标题 7"/>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1" y="365126"/>
            <a:ext cx="8879959" cy="5811839"/>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六边形 7"/>
          <p:cNvSpPr/>
          <p:nvPr/>
        </p:nvSpPr>
        <p:spPr>
          <a:xfrm>
            <a:off x="119063" y="620713"/>
            <a:ext cx="698500"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7" name="内容占位符 6"/>
          <p:cNvSpPr>
            <a:spLocks noGrp="1"/>
          </p:cNvSpPr>
          <p:nvPr>
            <p:ph sz="quarter" idx="13"/>
          </p:nvPr>
        </p:nvSpPr>
        <p:spPr>
          <a:xfrm>
            <a:off x="838200" y="551544"/>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2"/>
          <p:cNvSpPr>
            <a:spLocks noGrp="1"/>
          </p:cNvSpPr>
          <p:nvPr>
            <p:ph type="dt" sz="half" idx="14"/>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3"/>
          <p:cNvSpPr>
            <a:spLocks noGrp="1"/>
          </p:cNvSpPr>
          <p:nvPr>
            <p:ph type="ftr" sz="quarter" idx="15"/>
          </p:nvPr>
        </p:nvSpPr>
        <p:spPr/>
        <p:txBody>
          <a:bodyPr/>
          <a:lstStyle>
            <a:lvl1pPr>
              <a:defRPr/>
            </a:lvl1pPr>
          </a:lstStyle>
          <a:p>
            <a:endParaRPr lang="zh-CN" altLang="en-US"/>
          </a:p>
        </p:txBody>
      </p:sp>
      <p:sp>
        <p:nvSpPr>
          <p:cNvPr id="6" name="灯片编号占位符 4"/>
          <p:cNvSpPr>
            <a:spLocks noGrp="1"/>
          </p:cNvSpPr>
          <p:nvPr>
            <p:ph type="sldNum" sz="quarter" idx="16"/>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六边形 3"/>
          <p:cNvSpPr/>
          <p:nvPr>
            <p:custDataLst>
              <p:tags r:id="rId2"/>
            </p:custDataLst>
          </p:nvPr>
        </p:nvSpPr>
        <p:spPr>
          <a:xfrm>
            <a:off x="265113" y="506413"/>
            <a:ext cx="696912"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r>
              <a:rPr lang="zh-CN" altLang="en-US" noProof="1"/>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p:cNvPicPr>
            <a:picLocks noChangeAspect="1" noChangeArrowheads="1"/>
          </p:cNvPicPr>
          <p:nvPr/>
        </p:nvPicPr>
        <p:blipFill>
          <a:blip r:embed="rId2">
            <a:extLst>
              <a:ext uri="{28A0092B-C50C-407E-A947-70E740481C1C}">
                <a14:useLocalDpi xmlns:a14="http://schemas.microsoft.com/office/drawing/2010/main" val="0"/>
              </a:ext>
            </a:extLst>
          </a:blip>
          <a:srcRect l="726" t="4927" r="2299" b="5486"/>
          <a:stretch>
            <a:fillRect/>
          </a:stretch>
        </p:blipFill>
        <p:spPr bwMode="auto">
          <a:xfrm>
            <a:off x="1588" y="-6350"/>
            <a:ext cx="418465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7"/>
          <p:cNvSpPr/>
          <p:nvPr/>
        </p:nvSpPr>
        <p:spPr>
          <a:xfrm>
            <a:off x="3614738" y="2924175"/>
            <a:ext cx="1173162"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6" name="日期占位符 3"/>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7" name="页脚占位符 4"/>
          <p:cNvSpPr>
            <a:spLocks noGrp="1"/>
          </p:cNvSpPr>
          <p:nvPr>
            <p:ph type="ftr" sz="quarter" idx="11"/>
          </p:nvPr>
        </p:nvSpPr>
        <p:spPr/>
        <p:txBody>
          <a:bodyPr/>
          <a:lstStyle>
            <a:lvl1pPr>
              <a:defRPr/>
            </a:lvl1pPr>
          </a:lstStyle>
          <a:p>
            <a:endParaRPr lang="zh-CN" altLang="en-US"/>
          </a:p>
        </p:txBody>
      </p:sp>
      <p:sp>
        <p:nvSpPr>
          <p:cNvPr id="8" name="灯片编号占位符 5"/>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5" name="六边形 4"/>
          <p:cNvSpPr/>
          <p:nvPr>
            <p:custDataLst>
              <p:tags r:id="rId2"/>
            </p:custDataLst>
          </p:nvPr>
        </p:nvSpPr>
        <p:spPr>
          <a:xfrm>
            <a:off x="265113" y="506413"/>
            <a:ext cx="696912"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3" name="内容占位符 2"/>
          <p:cNvSpPr>
            <a:spLocks noGrp="1"/>
          </p:cNvSpPr>
          <p:nvPr>
            <p:ph sz="half" idx="1"/>
          </p:nvPr>
        </p:nvSpPr>
        <p:spPr>
          <a:xfrm>
            <a:off x="838200" y="1825625"/>
            <a:ext cx="5181600" cy="4351339"/>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9"/>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r>
              <a:rPr lang="zh-CN" altLang="en-US" noProof="1"/>
              <a:t>单击此处编辑母版标题样式</a:t>
            </a:r>
            <a:endParaRPr lang="zh-CN" altLang="en-US" noProof="1"/>
          </a:p>
        </p:txBody>
      </p:sp>
      <p:sp>
        <p:nvSpPr>
          <p:cNvPr id="6" name="日期占位符 4"/>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7" name="页脚占位符 5"/>
          <p:cNvSpPr>
            <a:spLocks noGrp="1"/>
          </p:cNvSpPr>
          <p:nvPr>
            <p:ph type="ftr" sz="quarter" idx="11"/>
          </p:nvPr>
        </p:nvSpPr>
        <p:spPr/>
        <p:txBody>
          <a:bodyPr/>
          <a:lstStyle>
            <a:lvl1pPr>
              <a:defRPr/>
            </a:lvl1pPr>
          </a:lstStyle>
          <a:p>
            <a:endParaRPr lang="zh-CN" altLang="en-US"/>
          </a:p>
        </p:txBody>
      </p:sp>
      <p:sp>
        <p:nvSpPr>
          <p:cNvPr id="8" name="灯片编号占位符 6"/>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六边形 6"/>
          <p:cNvSpPr/>
          <p:nvPr>
            <p:custDataLst>
              <p:tags r:id="rId2"/>
            </p:custDataLst>
          </p:nvPr>
        </p:nvSpPr>
        <p:spPr>
          <a:xfrm>
            <a:off x="265113" y="506413"/>
            <a:ext cx="696912"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8" name="椭圆 7"/>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r>
              <a:rPr lang="en-US" altLang="zh-CN" sz="2000" b="1" noProof="1">
                <a:solidFill>
                  <a:schemeClr val="bg1"/>
                </a:solidFill>
                <a:sym typeface="Arial" panose="020B0604020202020204" pitchFamily="34" charset="0"/>
              </a:rPr>
              <a:t>VS</a:t>
            </a:r>
            <a:endParaRPr lang="zh-CN" altLang="en-US" sz="1600" b="1" noProof="1">
              <a:solidFill>
                <a:schemeClr val="bg1"/>
              </a:solidFill>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9" y="2615610"/>
            <a:ext cx="4087811" cy="357405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7168515" y="2615610"/>
            <a:ext cx="4186874" cy="357405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日期占位符 6"/>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10" name="页脚占位符 7"/>
          <p:cNvSpPr>
            <a:spLocks noGrp="1"/>
          </p:cNvSpPr>
          <p:nvPr>
            <p:ph type="ftr" sz="quarter" idx="11"/>
          </p:nvPr>
        </p:nvSpPr>
        <p:spPr/>
        <p:txBody>
          <a:bodyPr/>
          <a:lstStyle>
            <a:lvl1pPr>
              <a:defRPr/>
            </a:lvl1pPr>
          </a:lstStyle>
          <a:p>
            <a:endParaRPr lang="zh-CN" altLang="en-US"/>
          </a:p>
        </p:txBody>
      </p:sp>
      <p:sp>
        <p:nvSpPr>
          <p:cNvPr id="11" name="灯片编号占位符 8"/>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流程">
    <p:spTree>
      <p:nvGrpSpPr>
        <p:cNvPr id="1" name=""/>
        <p:cNvGrpSpPr/>
        <p:nvPr/>
      </p:nvGrpSpPr>
      <p:grpSpPr>
        <a:xfrm>
          <a:off x="0" y="0"/>
          <a:ext cx="0" cy="0"/>
          <a:chOff x="0" y="0"/>
          <a:chExt cx="0" cy="0"/>
        </a:xfrm>
      </p:grpSpPr>
      <p:sp>
        <p:nvSpPr>
          <p:cNvPr id="12" name="六边形 11"/>
          <p:cNvSpPr/>
          <p:nvPr>
            <p:custDataLst>
              <p:tags r:id="rId2"/>
            </p:custDataLst>
          </p:nvPr>
        </p:nvSpPr>
        <p:spPr>
          <a:xfrm>
            <a:off x="265113" y="506413"/>
            <a:ext cx="696912"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13" name="Freeform 7"/>
          <p:cNvSpPr>
            <a:spLocks noChangeArrowheads="1"/>
          </p:cNvSpPr>
          <p:nvPr>
            <p:custDataLst>
              <p:tags r:id="rId3"/>
            </p:custDataLst>
          </p:nvPr>
        </p:nvSpPr>
        <p:spPr bwMode="auto">
          <a:xfrm>
            <a:off x="1436688" y="2400300"/>
            <a:ext cx="2468562" cy="565150"/>
          </a:xfrm>
          <a:custGeom>
            <a:avLst/>
            <a:gdLst>
              <a:gd name="T0" fmla="*/ 674 w 758"/>
              <a:gd name="T1" fmla="*/ 173 h 173"/>
              <a:gd name="T2" fmla="*/ 8 w 758"/>
              <a:gd name="T3" fmla="*/ 173 h 173"/>
              <a:gd name="T4" fmla="*/ 0 w 758"/>
              <a:gd name="T5" fmla="*/ 167 h 173"/>
              <a:gd name="T6" fmla="*/ 0 w 758"/>
              <a:gd name="T7" fmla="*/ 5 h 173"/>
              <a:gd name="T8" fmla="*/ 8 w 758"/>
              <a:gd name="T9" fmla="*/ 0 h 173"/>
              <a:gd name="T10" fmla="*/ 674 w 758"/>
              <a:gd name="T11" fmla="*/ 0 h 173"/>
              <a:gd name="T12" fmla="*/ 680 w 758"/>
              <a:gd name="T13" fmla="*/ 2 h 173"/>
              <a:gd name="T14" fmla="*/ 756 w 758"/>
              <a:gd name="T15" fmla="*/ 83 h 173"/>
              <a:gd name="T16" fmla="*/ 756 w 758"/>
              <a:gd name="T17" fmla="*/ 89 h 173"/>
              <a:gd name="T18" fmla="*/ 680 w 758"/>
              <a:gd name="T19" fmla="*/ 170 h 173"/>
              <a:gd name="T20" fmla="*/ 674 w 758"/>
              <a:gd name="T2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黑体" panose="02010609060101010101" charset="-122"/>
              </a:defRPr>
            </a:lvl1pPr>
            <a:lvl2pPr>
              <a:defRPr>
                <a:solidFill>
                  <a:schemeClr val="tx1"/>
                </a:solidFill>
                <a:latin typeface="Arial" panose="020B0604020202020204" pitchFamily="34" charset="0"/>
                <a:ea typeface="黑体" panose="02010609060101010101" charset="-122"/>
              </a:defRPr>
            </a:lvl2pPr>
            <a:lvl3pPr>
              <a:defRPr>
                <a:solidFill>
                  <a:schemeClr val="tx1"/>
                </a:solidFill>
                <a:latin typeface="Arial" panose="020B0604020202020204" pitchFamily="34" charset="0"/>
                <a:ea typeface="黑体" panose="02010609060101010101" charset="-122"/>
              </a:defRPr>
            </a:lvl3pPr>
            <a:lvl4pPr>
              <a:defRPr>
                <a:solidFill>
                  <a:schemeClr val="tx1"/>
                </a:solidFill>
                <a:latin typeface="Arial" panose="020B0604020202020204" pitchFamily="34" charset="0"/>
                <a:ea typeface="黑体" panose="02010609060101010101" charset="-122"/>
              </a:defRPr>
            </a:lvl4pPr>
            <a:lvl5pPr>
              <a:defRPr>
                <a:solidFill>
                  <a:schemeClr val="tx1"/>
                </a:solidFill>
                <a:latin typeface="Arial" panose="020B0604020202020204" pitchFamily="34" charset="0"/>
                <a:ea typeface="黑体" panose="02010609060101010101"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endParaRPr lang="zh-CN" altLang="en-US"/>
          </a:p>
        </p:txBody>
      </p:sp>
      <p:sp>
        <p:nvSpPr>
          <p:cNvPr id="15" name="Freeform 8"/>
          <p:cNvSpPr>
            <a:spLocks noChangeArrowheads="1"/>
          </p:cNvSpPr>
          <p:nvPr>
            <p:custDataLst>
              <p:tags r:id="rId4"/>
            </p:custDataLst>
          </p:nvPr>
        </p:nvSpPr>
        <p:spPr bwMode="auto">
          <a:xfrm>
            <a:off x="3778250" y="2400300"/>
            <a:ext cx="2451100" cy="565150"/>
          </a:xfrm>
          <a:custGeom>
            <a:avLst/>
            <a:gdLst>
              <a:gd name="T0" fmla="*/ 669 w 753"/>
              <a:gd name="T1" fmla="*/ 173 h 173"/>
              <a:gd name="T2" fmla="*/ 10 w 753"/>
              <a:gd name="T3" fmla="*/ 173 h 173"/>
              <a:gd name="T4" fmla="*/ 3 w 753"/>
              <a:gd name="T5" fmla="*/ 164 h 173"/>
              <a:gd name="T6" fmla="*/ 73 w 753"/>
              <a:gd name="T7" fmla="*/ 89 h 173"/>
              <a:gd name="T8" fmla="*/ 73 w 753"/>
              <a:gd name="T9" fmla="*/ 83 h 173"/>
              <a:gd name="T10" fmla="*/ 3 w 753"/>
              <a:gd name="T11" fmla="*/ 8 h 173"/>
              <a:gd name="T12" fmla="*/ 10 w 753"/>
              <a:gd name="T13" fmla="*/ 0 h 173"/>
              <a:gd name="T14" fmla="*/ 669 w 753"/>
              <a:gd name="T15" fmla="*/ 0 h 173"/>
              <a:gd name="T16" fmla="*/ 675 w 753"/>
              <a:gd name="T17" fmla="*/ 2 h 173"/>
              <a:gd name="T18" fmla="*/ 751 w 753"/>
              <a:gd name="T19" fmla="*/ 83 h 173"/>
              <a:gd name="T20" fmla="*/ 751 w 753"/>
              <a:gd name="T21" fmla="*/ 89 h 173"/>
              <a:gd name="T22" fmla="*/ 675 w 753"/>
              <a:gd name="T23" fmla="*/ 170 h 173"/>
              <a:gd name="T24" fmla="*/ 669 w 753"/>
              <a:gd name="T25"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黑体" panose="02010609060101010101" charset="-122"/>
              </a:defRPr>
            </a:lvl1pPr>
            <a:lvl2pPr>
              <a:defRPr>
                <a:solidFill>
                  <a:schemeClr val="tx1"/>
                </a:solidFill>
                <a:latin typeface="Arial" panose="020B0604020202020204" pitchFamily="34" charset="0"/>
                <a:ea typeface="黑体" panose="02010609060101010101" charset="-122"/>
              </a:defRPr>
            </a:lvl2pPr>
            <a:lvl3pPr>
              <a:defRPr>
                <a:solidFill>
                  <a:schemeClr val="tx1"/>
                </a:solidFill>
                <a:latin typeface="Arial" panose="020B0604020202020204" pitchFamily="34" charset="0"/>
                <a:ea typeface="黑体" panose="02010609060101010101" charset="-122"/>
              </a:defRPr>
            </a:lvl3pPr>
            <a:lvl4pPr>
              <a:defRPr>
                <a:solidFill>
                  <a:schemeClr val="tx1"/>
                </a:solidFill>
                <a:latin typeface="Arial" panose="020B0604020202020204" pitchFamily="34" charset="0"/>
                <a:ea typeface="黑体" panose="02010609060101010101" charset="-122"/>
              </a:defRPr>
            </a:lvl4pPr>
            <a:lvl5pPr>
              <a:defRPr>
                <a:solidFill>
                  <a:schemeClr val="tx1"/>
                </a:solidFill>
                <a:latin typeface="Arial" panose="020B0604020202020204" pitchFamily="34" charset="0"/>
                <a:ea typeface="黑体" panose="02010609060101010101"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endParaRPr lang="zh-CN" altLang="en-US"/>
          </a:p>
        </p:txBody>
      </p:sp>
      <p:sp>
        <p:nvSpPr>
          <p:cNvPr id="16" name="Freeform 9"/>
          <p:cNvSpPr>
            <a:spLocks noChangeArrowheads="1"/>
          </p:cNvSpPr>
          <p:nvPr>
            <p:custDataLst>
              <p:tags r:id="rId5"/>
            </p:custDataLst>
          </p:nvPr>
        </p:nvSpPr>
        <p:spPr bwMode="auto">
          <a:xfrm>
            <a:off x="6102350" y="2400300"/>
            <a:ext cx="2452688" cy="565150"/>
          </a:xfrm>
          <a:custGeom>
            <a:avLst/>
            <a:gdLst>
              <a:gd name="T0" fmla="*/ 669 w 753"/>
              <a:gd name="T1" fmla="*/ 173 h 173"/>
              <a:gd name="T2" fmla="*/ 9 w 753"/>
              <a:gd name="T3" fmla="*/ 173 h 173"/>
              <a:gd name="T4" fmla="*/ 3 w 753"/>
              <a:gd name="T5" fmla="*/ 164 h 173"/>
              <a:gd name="T6" fmla="*/ 73 w 753"/>
              <a:gd name="T7" fmla="*/ 89 h 173"/>
              <a:gd name="T8" fmla="*/ 73 w 753"/>
              <a:gd name="T9" fmla="*/ 83 h 173"/>
              <a:gd name="T10" fmla="*/ 3 w 753"/>
              <a:gd name="T11" fmla="*/ 8 h 173"/>
              <a:gd name="T12" fmla="*/ 9 w 753"/>
              <a:gd name="T13" fmla="*/ 0 h 173"/>
              <a:gd name="T14" fmla="*/ 669 w 753"/>
              <a:gd name="T15" fmla="*/ 0 h 173"/>
              <a:gd name="T16" fmla="*/ 675 w 753"/>
              <a:gd name="T17" fmla="*/ 2 h 173"/>
              <a:gd name="T18" fmla="*/ 751 w 753"/>
              <a:gd name="T19" fmla="*/ 83 h 173"/>
              <a:gd name="T20" fmla="*/ 751 w 753"/>
              <a:gd name="T21" fmla="*/ 89 h 173"/>
              <a:gd name="T22" fmla="*/ 675 w 753"/>
              <a:gd name="T23" fmla="*/ 170 h 173"/>
              <a:gd name="T24" fmla="*/ 669 w 753"/>
              <a:gd name="T25"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黑体" panose="02010609060101010101" charset="-122"/>
              </a:defRPr>
            </a:lvl1pPr>
            <a:lvl2pPr>
              <a:defRPr>
                <a:solidFill>
                  <a:schemeClr val="tx1"/>
                </a:solidFill>
                <a:latin typeface="Arial" panose="020B0604020202020204" pitchFamily="34" charset="0"/>
                <a:ea typeface="黑体" panose="02010609060101010101" charset="-122"/>
              </a:defRPr>
            </a:lvl2pPr>
            <a:lvl3pPr>
              <a:defRPr>
                <a:solidFill>
                  <a:schemeClr val="tx1"/>
                </a:solidFill>
                <a:latin typeface="Arial" panose="020B0604020202020204" pitchFamily="34" charset="0"/>
                <a:ea typeface="黑体" panose="02010609060101010101" charset="-122"/>
              </a:defRPr>
            </a:lvl3pPr>
            <a:lvl4pPr>
              <a:defRPr>
                <a:solidFill>
                  <a:schemeClr val="tx1"/>
                </a:solidFill>
                <a:latin typeface="Arial" panose="020B0604020202020204" pitchFamily="34" charset="0"/>
                <a:ea typeface="黑体" panose="02010609060101010101" charset="-122"/>
              </a:defRPr>
            </a:lvl4pPr>
            <a:lvl5pPr>
              <a:defRPr>
                <a:solidFill>
                  <a:schemeClr val="tx1"/>
                </a:solidFill>
                <a:latin typeface="Arial" panose="020B0604020202020204" pitchFamily="34" charset="0"/>
                <a:ea typeface="黑体" panose="02010609060101010101"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endParaRPr lang="zh-CN" altLang="en-US"/>
          </a:p>
        </p:txBody>
      </p:sp>
      <p:sp>
        <p:nvSpPr>
          <p:cNvPr id="17" name="Freeform 10"/>
          <p:cNvSpPr>
            <a:spLocks noChangeArrowheads="1"/>
          </p:cNvSpPr>
          <p:nvPr>
            <p:custDataLst>
              <p:tags r:id="rId6"/>
            </p:custDataLst>
          </p:nvPr>
        </p:nvSpPr>
        <p:spPr bwMode="auto">
          <a:xfrm>
            <a:off x="8428038" y="2400300"/>
            <a:ext cx="2451100" cy="565150"/>
          </a:xfrm>
          <a:custGeom>
            <a:avLst/>
            <a:gdLst>
              <a:gd name="T0" fmla="*/ 669 w 753"/>
              <a:gd name="T1" fmla="*/ 173 h 173"/>
              <a:gd name="T2" fmla="*/ 9 w 753"/>
              <a:gd name="T3" fmla="*/ 173 h 173"/>
              <a:gd name="T4" fmla="*/ 3 w 753"/>
              <a:gd name="T5" fmla="*/ 164 h 173"/>
              <a:gd name="T6" fmla="*/ 73 w 753"/>
              <a:gd name="T7" fmla="*/ 89 h 173"/>
              <a:gd name="T8" fmla="*/ 73 w 753"/>
              <a:gd name="T9" fmla="*/ 83 h 173"/>
              <a:gd name="T10" fmla="*/ 3 w 753"/>
              <a:gd name="T11" fmla="*/ 8 h 173"/>
              <a:gd name="T12" fmla="*/ 9 w 753"/>
              <a:gd name="T13" fmla="*/ 0 h 173"/>
              <a:gd name="T14" fmla="*/ 669 w 753"/>
              <a:gd name="T15" fmla="*/ 0 h 173"/>
              <a:gd name="T16" fmla="*/ 675 w 753"/>
              <a:gd name="T17" fmla="*/ 2 h 173"/>
              <a:gd name="T18" fmla="*/ 751 w 753"/>
              <a:gd name="T19" fmla="*/ 83 h 173"/>
              <a:gd name="T20" fmla="*/ 751 w 753"/>
              <a:gd name="T21" fmla="*/ 89 h 173"/>
              <a:gd name="T22" fmla="*/ 675 w 753"/>
              <a:gd name="T23" fmla="*/ 170 h 173"/>
              <a:gd name="T24" fmla="*/ 669 w 753"/>
              <a:gd name="T25"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黑体" panose="02010609060101010101" charset="-122"/>
              </a:defRPr>
            </a:lvl1pPr>
            <a:lvl2pPr>
              <a:defRPr>
                <a:solidFill>
                  <a:schemeClr val="tx1"/>
                </a:solidFill>
                <a:latin typeface="Arial" panose="020B0604020202020204" pitchFamily="34" charset="0"/>
                <a:ea typeface="黑体" panose="02010609060101010101" charset="-122"/>
              </a:defRPr>
            </a:lvl2pPr>
            <a:lvl3pPr>
              <a:defRPr>
                <a:solidFill>
                  <a:schemeClr val="tx1"/>
                </a:solidFill>
                <a:latin typeface="Arial" panose="020B0604020202020204" pitchFamily="34" charset="0"/>
                <a:ea typeface="黑体" panose="02010609060101010101" charset="-122"/>
              </a:defRPr>
            </a:lvl3pPr>
            <a:lvl4pPr>
              <a:defRPr>
                <a:solidFill>
                  <a:schemeClr val="tx1"/>
                </a:solidFill>
                <a:latin typeface="Arial" panose="020B0604020202020204" pitchFamily="34" charset="0"/>
                <a:ea typeface="黑体" panose="02010609060101010101" charset="-122"/>
              </a:defRPr>
            </a:lvl4pPr>
            <a:lvl5pPr>
              <a:defRPr>
                <a:solidFill>
                  <a:schemeClr val="tx1"/>
                </a:solidFill>
                <a:latin typeface="Arial" panose="020B0604020202020204" pitchFamily="34" charset="0"/>
                <a:ea typeface="黑体" panose="02010609060101010101"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r>
              <a:rPr lang="zh-CN" altLang="en-US" noProof="1"/>
              <a:t>单击此处编辑母版标题样式</a:t>
            </a:r>
            <a:endParaRPr lang="zh-CN" altLang="en-US"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zh-CN" altLang="en-US" noProof="1" smtClean="0"/>
              <a:t>单击此处编辑母版文本样式</a:t>
            </a:r>
            <a:endParaRPr lang="zh-CN" altLang="en-US"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zh-CN" altLang="en-US" noProof="1" smtClean="0"/>
              <a:t>单击此处编辑母版文本样式</a:t>
            </a:r>
            <a:endParaRPr lang="zh-CN" altLang="en-US"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zh-CN" altLang="en-US" noProof="1" smtClean="0"/>
              <a:t>单击此处编辑母版文本样式</a:t>
            </a:r>
            <a:endParaRPr lang="zh-CN" altLang="en-US"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zh-CN" altLang="en-US" noProof="1" smtClean="0"/>
              <a:t>单击此处编辑母版文本样式</a:t>
            </a:r>
            <a:endParaRPr lang="zh-CN" altLang="en-US"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8" name="日期占位符 3"/>
          <p:cNvSpPr>
            <a:spLocks noGrp="1"/>
          </p:cNvSpPr>
          <p:nvPr>
            <p:ph type="dt" sz="half" idx="22"/>
          </p:nvPr>
        </p:nvSpPr>
        <p:spPr/>
        <p:txBody>
          <a:bodyPr/>
          <a:lstStyle>
            <a:lvl1pPr>
              <a:defRPr/>
            </a:lvl1pPr>
          </a:lstStyle>
          <a:p>
            <a:pPr>
              <a:defRPr/>
            </a:pPr>
            <a:endParaRPr lang="zh-CN" altLang="en-US"/>
          </a:p>
        </p:txBody>
      </p:sp>
      <p:sp>
        <p:nvSpPr>
          <p:cNvPr id="19" name="页脚占位符 4"/>
          <p:cNvSpPr>
            <a:spLocks noGrp="1"/>
          </p:cNvSpPr>
          <p:nvPr>
            <p:ph type="ftr" sz="quarter" idx="23"/>
          </p:nvPr>
        </p:nvSpPr>
        <p:spPr/>
        <p:txBody>
          <a:bodyPr/>
          <a:lstStyle>
            <a:lvl1pPr>
              <a:defRPr/>
            </a:lvl1pPr>
          </a:lstStyle>
          <a:p>
            <a:pPr>
              <a:defRPr/>
            </a:pPr>
            <a:endParaRPr lang="zh-CN" altLang="en-US"/>
          </a:p>
        </p:txBody>
      </p:sp>
      <p:sp>
        <p:nvSpPr>
          <p:cNvPr id="20" name="灯片编号占位符 5"/>
          <p:cNvSpPr>
            <a:spLocks noGrp="1"/>
          </p:cNvSpPr>
          <p:nvPr>
            <p:ph type="sldNum" sz="quarter" idx="24"/>
          </p:nvPr>
        </p:nvSpPr>
        <p:spPr/>
        <p:txBody>
          <a:bodyPr/>
          <a:lstStyle>
            <a:lvl1pPr>
              <a:defRPr/>
            </a:lvl1pPr>
          </a:lstStyle>
          <a:p>
            <a:pPr>
              <a:defRPr/>
            </a:pPr>
            <a:fld id="{CB019446-F00A-461D-9ED4-CAAD1C555749}"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r>
              <a:rPr lang="zh-CN" altLang="en-US" noProof="1" smtClean="0"/>
              <a:t>单击此处编辑母版标题样式</a:t>
            </a:r>
            <a:endParaRPr lang="zh-CN" altLang="en-US" noProof="1"/>
          </a:p>
        </p:txBody>
      </p:sp>
      <p:sp>
        <p:nvSpPr>
          <p:cNvPr id="4" name="日期占位符 2"/>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3"/>
          <p:cNvSpPr>
            <a:spLocks noGrp="1"/>
          </p:cNvSpPr>
          <p:nvPr>
            <p:ph type="ftr" sz="quarter" idx="11"/>
          </p:nvPr>
        </p:nvSpPr>
        <p:spPr/>
        <p:txBody>
          <a:bodyPr/>
          <a:lstStyle>
            <a:lvl1pPr>
              <a:defRPr/>
            </a:lvl1pPr>
          </a:lstStyle>
          <a:p>
            <a:endParaRPr lang="zh-CN" altLang="en-US"/>
          </a:p>
        </p:txBody>
      </p:sp>
      <p:sp>
        <p:nvSpPr>
          <p:cNvPr id="6" name="灯片编号占位符 4"/>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0488CED8-A2E1-4FD5-B2F5-D691BB24C91E}"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spTree>
      <p:nvGrpSpPr>
        <p:cNvPr id="1" name=""/>
        <p:cNvGrpSpPr/>
        <p:nvPr/>
      </p:nvGrpSpPr>
      <p:grpSpPr>
        <a:xfrm>
          <a:off x="0" y="0"/>
          <a:ext cx="0" cy="0"/>
          <a:chOff x="0" y="0"/>
          <a:chExt cx="0" cy="0"/>
        </a:xfrm>
      </p:grpSpPr>
      <p:sp>
        <p:nvSpPr>
          <p:cNvPr id="5" name="六边形 4"/>
          <p:cNvSpPr/>
          <p:nvPr>
            <p:custDataLst>
              <p:tags r:id="rId2"/>
            </p:custDataLst>
          </p:nvPr>
        </p:nvSpPr>
        <p:spPr>
          <a:xfrm>
            <a:off x="265113" y="506413"/>
            <a:ext cx="696912" cy="601662"/>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1820332"/>
            <a:ext cx="6170400" cy="40404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6" name="日期占位符 4"/>
          <p:cNvSpPr>
            <a:spLocks noGrp="1"/>
          </p:cNvSpPr>
          <p:nvPr>
            <p:ph type="dt" sz="half" idx="10"/>
          </p:nvPr>
        </p:nvSpPr>
        <p:spPr/>
        <p:txBody>
          <a:bodyPr/>
          <a:lstStyle>
            <a:lvl1pPr>
              <a:defRPr/>
            </a:lvl1pPr>
          </a:lstStyle>
          <a:p>
            <a:fld id="{9EFD9D74-47D9-4702-A33C-335B63B48DBF}" type="datetimeFigureOut">
              <a:rPr lang="zh-CN" altLang="en-US" smtClean="0"/>
            </a:fld>
            <a:endParaRPr lang="zh-CN" altLang="en-US" dirty="0"/>
          </a:p>
        </p:txBody>
      </p:sp>
      <p:sp>
        <p:nvSpPr>
          <p:cNvPr id="7" name="页脚占位符 5"/>
          <p:cNvSpPr>
            <a:spLocks noGrp="1"/>
          </p:cNvSpPr>
          <p:nvPr>
            <p:ph type="ftr" sz="quarter" idx="11"/>
          </p:nvPr>
        </p:nvSpPr>
        <p:spPr/>
        <p:txBody>
          <a:bodyPr/>
          <a:lstStyle>
            <a:lvl1pPr>
              <a:defRPr/>
            </a:lvl1pPr>
          </a:lstStyle>
          <a:p>
            <a:endParaRPr lang="zh-CN" altLang="en-US" dirty="0"/>
          </a:p>
        </p:txBody>
      </p:sp>
      <p:sp>
        <p:nvSpPr>
          <p:cNvPr id="8" name="灯片编号占位符 6"/>
          <p:cNvSpPr>
            <a:spLocks noGrp="1"/>
          </p:cNvSpPr>
          <p:nvPr>
            <p:ph type="sldNum" sz="quarter" idx="12"/>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3200" noProof="1"/>
          </a:p>
        </p:txBody>
      </p:sp>
      <p:sp>
        <p:nvSpPr>
          <p:cNvPr id="1027"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noChangeArrowheads="1"/>
          </p:cNvSpPr>
          <p:nvPr>
            <p:ph type="body" idx="9"/>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buFontTx/>
              <a:buNone/>
              <a:defRPr sz="1200" noProof="1">
                <a:solidFill>
                  <a:schemeClr val="tx2"/>
                </a:solidFill>
                <a:latin typeface="+mn-lt"/>
                <a:ea typeface="+mn-ea"/>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buFontTx/>
              <a:buNone/>
              <a:defRPr sz="1200" noProof="1">
                <a:solidFill>
                  <a:schemeClr val="tx2"/>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buFontTx/>
              <a:buNone/>
              <a:defRPr sz="1200" noProof="1">
                <a:solidFill>
                  <a:schemeClr val="tx2"/>
                </a:solidFill>
                <a:latin typeface="+mn-lt"/>
                <a:ea typeface="+mn-ea"/>
              </a:defRPr>
            </a:lvl1pPr>
          </a:lstStyle>
          <a:p>
            <a:fld id="{1A5F2F5A-3577-40D0-9738-AC762F5E245E}"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charset="-122"/>
          <a:ea typeface="黑体" panose="02010609060101010101" charset="-122"/>
        </a:defRPr>
      </a:lvl2pPr>
      <a:lvl3pPr algn="l" rtl="0" eaLnBrk="0" fontAlgn="base" hangingPunct="0">
        <a:lnSpc>
          <a:spcPct val="90000"/>
        </a:lnSpc>
        <a:spcBef>
          <a:spcPct val="0"/>
        </a:spcBef>
        <a:spcAft>
          <a:spcPct val="0"/>
        </a:spcAft>
        <a:defRPr sz="4000">
          <a:solidFill>
            <a:schemeClr val="tx2"/>
          </a:solidFill>
          <a:latin typeface="黑体" panose="02010609060101010101" charset="-122"/>
          <a:ea typeface="黑体" panose="02010609060101010101" charset="-122"/>
        </a:defRPr>
      </a:lvl3pPr>
      <a:lvl4pPr algn="l" rtl="0" eaLnBrk="0" fontAlgn="base" hangingPunct="0">
        <a:lnSpc>
          <a:spcPct val="90000"/>
        </a:lnSpc>
        <a:spcBef>
          <a:spcPct val="0"/>
        </a:spcBef>
        <a:spcAft>
          <a:spcPct val="0"/>
        </a:spcAft>
        <a:defRPr sz="4000">
          <a:solidFill>
            <a:schemeClr val="tx2"/>
          </a:solidFill>
          <a:latin typeface="黑体" panose="02010609060101010101" charset="-122"/>
          <a:ea typeface="黑体" panose="02010609060101010101" charset="-122"/>
        </a:defRPr>
      </a:lvl4pPr>
      <a:lvl5pPr algn="l" rtl="0" eaLnBrk="0" fontAlgn="base" hangingPunct="0">
        <a:lnSpc>
          <a:spcPct val="90000"/>
        </a:lnSpc>
        <a:spcBef>
          <a:spcPct val="0"/>
        </a:spcBef>
        <a:spcAft>
          <a:spcPct val="0"/>
        </a:spcAft>
        <a:defRPr sz="4000">
          <a:solidFill>
            <a:schemeClr val="tx2"/>
          </a:solidFill>
          <a:latin typeface="黑体" panose="02010609060101010101" charset="-122"/>
          <a:ea typeface="黑体" panose="02010609060101010101" charset="-122"/>
        </a:defRPr>
      </a:lvl5pPr>
      <a:lvl6pPr marL="457200" algn="l" rtl="0" fontAlgn="base">
        <a:lnSpc>
          <a:spcPct val="90000"/>
        </a:lnSpc>
        <a:spcBef>
          <a:spcPct val="0"/>
        </a:spcBef>
        <a:spcAft>
          <a:spcPct val="0"/>
        </a:spcAft>
        <a:defRPr sz="4000">
          <a:solidFill>
            <a:schemeClr val="tx2"/>
          </a:solidFill>
          <a:latin typeface="黑体" panose="02010609060101010101" charset="-122"/>
          <a:ea typeface="黑体" panose="02010609060101010101" charset="-122"/>
        </a:defRPr>
      </a:lvl6pPr>
      <a:lvl7pPr marL="914400" algn="l" rtl="0" fontAlgn="base">
        <a:lnSpc>
          <a:spcPct val="90000"/>
        </a:lnSpc>
        <a:spcBef>
          <a:spcPct val="0"/>
        </a:spcBef>
        <a:spcAft>
          <a:spcPct val="0"/>
        </a:spcAft>
        <a:defRPr sz="4000">
          <a:solidFill>
            <a:schemeClr val="tx2"/>
          </a:solidFill>
          <a:latin typeface="黑体" panose="02010609060101010101" charset="-122"/>
          <a:ea typeface="黑体" panose="02010609060101010101" charset="-122"/>
        </a:defRPr>
      </a:lvl7pPr>
      <a:lvl8pPr marL="1371600" algn="l" rtl="0" fontAlgn="base">
        <a:lnSpc>
          <a:spcPct val="90000"/>
        </a:lnSpc>
        <a:spcBef>
          <a:spcPct val="0"/>
        </a:spcBef>
        <a:spcAft>
          <a:spcPct val="0"/>
        </a:spcAft>
        <a:defRPr sz="4000">
          <a:solidFill>
            <a:schemeClr val="tx2"/>
          </a:solidFill>
          <a:latin typeface="黑体" panose="02010609060101010101" charset="-122"/>
          <a:ea typeface="黑体" panose="02010609060101010101" charset="-122"/>
        </a:defRPr>
      </a:lvl8pPr>
      <a:lvl9pPr marL="1828800" algn="l" rtl="0" fontAlgn="base">
        <a:lnSpc>
          <a:spcPct val="90000"/>
        </a:lnSpc>
        <a:spcBef>
          <a:spcPct val="0"/>
        </a:spcBef>
        <a:spcAft>
          <a:spcPct val="0"/>
        </a:spcAft>
        <a:defRPr sz="4000">
          <a:solidFill>
            <a:schemeClr val="tx2"/>
          </a:solidFill>
          <a:latin typeface="黑体" panose="02010609060101010101" charset="-122"/>
          <a:ea typeface="黑体" panose="02010609060101010101"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3" Type="http://schemas.openxmlformats.org/officeDocument/2006/relationships/slideLayout" Target="../slideLayouts/slideLayout8.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7" Type="http://schemas.openxmlformats.org/officeDocument/2006/relationships/slideLayout" Target="../slideLayouts/slideLayout8.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1" Type="http://schemas.openxmlformats.org/officeDocument/2006/relationships/slideLayout" Target="../slideLayouts/slideLayout8.xml"/><Relationship Id="rId10" Type="http://schemas.openxmlformats.org/officeDocument/2006/relationships/tags" Target="../tags/tag51.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4.png"/><Relationship Id="rId2" Type="http://schemas.openxmlformats.org/officeDocument/2006/relationships/tags" Target="../tags/tag53.xml"/><Relationship Id="rId11" Type="http://schemas.openxmlformats.org/officeDocument/2006/relationships/slideLayout" Target="../slideLayouts/slideLayout8.xml"/><Relationship Id="rId10" Type="http://schemas.openxmlformats.org/officeDocument/2006/relationships/tags" Target="../tags/tag6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Metasploit</a:t>
            </a:r>
            <a:endParaRPr lang="zh-CN" altLang="en-US"/>
          </a:p>
        </p:txBody>
      </p:sp>
      <p:sp>
        <p:nvSpPr>
          <p:cNvPr id="5" name="副标题 4"/>
          <p:cNvSpPr>
            <a:spLocks noGrp="1"/>
          </p:cNvSpPr>
          <p:nvPr>
            <p:ph type="subTitle" idx="1"/>
          </p:nvPr>
        </p:nvSpPr>
        <p:spPr/>
        <p:txBody>
          <a:bodyPr>
            <a:normAutofit lnSpcReduction="20000"/>
          </a:bodyPr>
          <a:p>
            <a:r>
              <a:rPr lang="zh-CN" altLang="en-US"/>
              <a:t>工具介绍和漏洞利用</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0" y="0"/>
            <a:ext cx="12192000" cy="6858000"/>
          </a:xfrm>
          <a:prstGeom prst="rect">
            <a:avLst/>
          </a:prstGeom>
          <a:pattFill prst="dkDnDiag">
            <a:fgClr>
              <a:srgbClr val="FFFFFF">
                <a:lumMod val="9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dirty="0">
              <a:solidFill>
                <a:srgbClr val="FFFFFF"/>
              </a:solidFill>
              <a:latin typeface="微软雅黑" panose="020B0503020204020204" charset="-122"/>
            </a:endParaRPr>
          </a:p>
        </p:txBody>
      </p:sp>
      <p:sp>
        <p:nvSpPr>
          <p:cNvPr id="7" name="矩形 6"/>
          <p:cNvSpPr/>
          <p:nvPr>
            <p:custDataLst>
              <p:tags r:id="rId2"/>
            </p:custDataLst>
          </p:nvPr>
        </p:nvSpPr>
        <p:spPr>
          <a:xfrm>
            <a:off x="0" y="1630869"/>
            <a:ext cx="12192000" cy="4533519"/>
          </a:xfrm>
          <a:prstGeom prst="rect">
            <a:avLst/>
          </a:prstGeom>
          <a:solidFill>
            <a:srgbClr val="FFFFFF"/>
          </a:solidFill>
          <a:ln>
            <a:noFill/>
          </a:ln>
          <a:effectLst>
            <a:outerShdw blurRad="63500" sx="102000" sy="102000" algn="ctr" rotWithShape="0">
              <a:prstClr val="black">
                <a:alpha val="5000"/>
              </a:prstClr>
            </a:outerShdw>
          </a:effectLst>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dirty="0">
              <a:solidFill>
                <a:srgbClr val="FFFFFF"/>
              </a:solidFill>
              <a:latin typeface="微软雅黑" panose="020B0503020204020204" charset="-122"/>
            </a:endParaRPr>
          </a:p>
        </p:txBody>
      </p:sp>
      <p:sp>
        <p:nvSpPr>
          <p:cNvPr id="9" name="直角三角形 8"/>
          <p:cNvSpPr/>
          <p:nvPr>
            <p:custDataLst>
              <p:tags r:id="rId3"/>
            </p:custDataLst>
          </p:nvPr>
        </p:nvSpPr>
        <p:spPr>
          <a:xfrm rot="10800000">
            <a:off x="10188575" y="0"/>
            <a:ext cx="2003425" cy="2003425"/>
          </a:xfrm>
          <a:prstGeom prst="rtTriangle">
            <a:avLst/>
          </a:pr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dirty="0">
              <a:solidFill>
                <a:srgbClr val="FFFFFF"/>
              </a:solidFill>
              <a:latin typeface="微软雅黑" panose="020B0503020204020204" charset="-122"/>
            </a:endParaRPr>
          </a:p>
        </p:txBody>
      </p:sp>
      <p:sp>
        <p:nvSpPr>
          <p:cNvPr id="11" name="文本框 10"/>
          <p:cNvSpPr txBox="1"/>
          <p:nvPr>
            <p:custDataLst>
              <p:tags r:id="rId4"/>
            </p:custDataLst>
          </p:nvPr>
        </p:nvSpPr>
        <p:spPr>
          <a:xfrm>
            <a:off x="669882" y="2808625"/>
            <a:ext cx="10852237" cy="2176145"/>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000"/>
              </a:spcBef>
              <a:spcAft>
                <a:spcPts val="0"/>
              </a:spcAft>
              <a:buClr>
                <a:srgbClr val="E34D4D"/>
              </a:buClr>
              <a:buSzPct val="100000"/>
              <a:buFont typeface="WPS-Bullets" pitchFamily="2" charset="0"/>
              <a:buChar char=""/>
            </a:pPr>
            <a:r>
              <a:rPr lang="zh-CN" altLang="en-US" sz="1600" b="1">
                <a:solidFill>
                  <a:srgbClr val="000000">
                    <a:lumMod val="75000"/>
                    <a:lumOff val="25000"/>
                  </a:srgbClr>
                </a:solidFill>
                <a:latin typeface="Arial" panose="020B0604020202020204" pitchFamily="34" charset="0"/>
                <a:ea typeface="微软雅黑" panose="020B0503020204020204" charset="-122"/>
              </a:rPr>
              <a:t>Metasploit是一个免费的、可下载的框架，通过它可以很容易地获取、开发并对计算机软件漏洞实施攻击。</a:t>
            </a:r>
            <a:endParaRPr lang="zh-CN" altLang="en-US" sz="1600" b="1">
              <a:solidFill>
                <a:srgbClr val="000000">
                  <a:lumMod val="75000"/>
                  <a:lumOff val="25000"/>
                </a:srgbClr>
              </a:solidFill>
              <a:latin typeface="Arial" panose="020B0604020202020204" pitchFamily="34" charset="0"/>
              <a:ea typeface="微软雅黑" panose="020B0503020204020204" charset="-122"/>
            </a:endParaRPr>
          </a:p>
          <a:p>
            <a:pPr marL="355600" lvl="0" indent="-355600" algn="l" fontAlgn="ctr">
              <a:lnSpc>
                <a:spcPct val="130000"/>
              </a:lnSpc>
              <a:spcBef>
                <a:spcPts val="1000"/>
              </a:spcBef>
              <a:spcAft>
                <a:spcPts val="0"/>
              </a:spcAft>
              <a:buClr>
                <a:srgbClr val="E34D4D"/>
              </a:buClr>
              <a:buSzPct val="100000"/>
              <a:buFont typeface="WPS-Bullets" pitchFamily="2" charset="0"/>
              <a:buChar char=""/>
            </a:pPr>
            <a:r>
              <a:rPr lang="zh-CN" altLang="en-US" sz="1600" b="1">
                <a:solidFill>
                  <a:srgbClr val="000000">
                    <a:lumMod val="75000"/>
                    <a:lumOff val="25000"/>
                  </a:srgbClr>
                </a:solidFill>
                <a:latin typeface="Arial" panose="020B0604020202020204" pitchFamily="34" charset="0"/>
                <a:ea typeface="微软雅黑" panose="020B0503020204020204" charset="-122"/>
                <a:sym typeface="+mn-ea"/>
              </a:rPr>
              <a:t>它本身附带数百个已知软件漏洞的专业级漏洞攻击工具</a:t>
            </a:r>
            <a:endParaRPr lang="zh-CN" altLang="en-US" sz="1600" b="1">
              <a:solidFill>
                <a:srgbClr val="000000">
                  <a:lumMod val="75000"/>
                  <a:lumOff val="25000"/>
                </a:srgbClr>
              </a:solidFill>
              <a:latin typeface="Arial" panose="020B0604020202020204" pitchFamily="34" charset="0"/>
              <a:ea typeface="微软雅黑" panose="020B0503020204020204" charset="-122"/>
              <a:sym typeface="+mn-ea"/>
            </a:endParaRPr>
          </a:p>
          <a:p>
            <a:pPr marL="355600" lvl="0" indent="-355600" algn="l" fontAlgn="ctr">
              <a:lnSpc>
                <a:spcPct val="130000"/>
              </a:lnSpc>
              <a:spcBef>
                <a:spcPts val="1000"/>
              </a:spcBef>
              <a:spcAft>
                <a:spcPts val="0"/>
              </a:spcAft>
              <a:buClr>
                <a:srgbClr val="E34D4D"/>
              </a:buClr>
              <a:buSzPct val="100000"/>
              <a:buFont typeface="WPS-Bullets" pitchFamily="2" charset="0"/>
              <a:buChar char=""/>
            </a:pPr>
            <a:r>
              <a:rPr lang="zh-CN" altLang="en-US" sz="1600" b="1">
                <a:solidFill>
                  <a:srgbClr val="000000">
                    <a:lumMod val="75000"/>
                    <a:lumOff val="25000"/>
                  </a:srgbClr>
                </a:solidFill>
                <a:latin typeface="Arial" panose="020B0604020202020204" pitchFamily="34" charset="0"/>
                <a:ea typeface="微软雅黑" panose="020B0503020204020204" charset="-122"/>
              </a:rPr>
              <a:t>在发现新漏洞时，Metasploit会监控Rapid7，然后Metasploit的200,000多个用户会将漏洞添加到Metasploit的目录上。然后，任何人只要使用Metasploit，就可以用它来测试特定系统的是否有这个漏洞。</a:t>
            </a:r>
            <a:endParaRPr lang="zh-CN" altLang="en-US" sz="1600" b="1">
              <a:solidFill>
                <a:srgbClr val="000000">
                  <a:lumMod val="75000"/>
                  <a:lumOff val="25000"/>
                </a:srgbClr>
              </a:solidFill>
              <a:latin typeface="Arial" panose="020B0604020202020204" pitchFamily="34" charset="0"/>
              <a:ea typeface="微软雅黑" panose="020B0503020204020204" charset="-122"/>
            </a:endParaRPr>
          </a:p>
        </p:txBody>
      </p:sp>
      <p:sp>
        <p:nvSpPr>
          <p:cNvPr id="8" name="矩形 7"/>
          <p:cNvSpPr/>
          <p:nvPr>
            <p:custDataLst>
              <p:tags r:id="rId5"/>
            </p:custDataLst>
          </p:nvPr>
        </p:nvSpPr>
        <p:spPr>
          <a:xfrm>
            <a:off x="326009" y="1953849"/>
            <a:ext cx="11539982" cy="3885696"/>
          </a:xfrm>
          <a:prstGeom prst="rect">
            <a:avLst/>
          </a:prstGeom>
          <a:noFill/>
          <a:ln w="508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dirty="0">
              <a:solidFill>
                <a:srgbClr val="FFFFFF"/>
              </a:solidFill>
              <a:latin typeface="微软雅黑" panose="020B0503020204020204" charset="-122"/>
            </a:endParaRPr>
          </a:p>
        </p:txBody>
      </p:sp>
      <p:sp>
        <p:nvSpPr>
          <p:cNvPr id="10" name="直角三角形 9"/>
          <p:cNvSpPr/>
          <p:nvPr>
            <p:custDataLst>
              <p:tags r:id="rId6"/>
            </p:custDataLst>
          </p:nvPr>
        </p:nvSpPr>
        <p:spPr>
          <a:xfrm>
            <a:off x="0" y="4854575"/>
            <a:ext cx="2003425" cy="2003425"/>
          </a:xfrm>
          <a:prstGeom prst="rtTriangle">
            <a:avLst/>
          </a:pr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dirty="0">
              <a:solidFill>
                <a:srgbClr val="FFFFFF"/>
              </a:solidFill>
              <a:latin typeface="微软雅黑" panose="020B0503020204020204" charset="-122"/>
            </a:endParaRPr>
          </a:p>
        </p:txBody>
      </p:sp>
      <p:sp>
        <p:nvSpPr>
          <p:cNvPr id="12" name="文本框 11"/>
          <p:cNvSpPr txBox="1"/>
          <p:nvPr>
            <p:custDataLst>
              <p:tags r:id="rId7"/>
            </p:custDataLst>
          </p:nvPr>
        </p:nvSpPr>
        <p:spPr>
          <a:xfrm>
            <a:off x="669882" y="685989"/>
            <a:ext cx="7099300" cy="629920"/>
          </a:xfrm>
          <a:prstGeom prst="rect">
            <a:avLst/>
          </a:prstGeom>
          <a:noFill/>
        </p:spPr>
        <p:txBody>
          <a:bodyPr wrap="none" lIns="101600" tIns="38100" rIns="63500" bIns="38100" rtlCol="0">
            <a:noAutofit/>
          </a:bodyPr>
          <a:lstStyle/>
          <a:p>
            <a:pPr marL="0" indent="0" algn="l">
              <a:lnSpc>
                <a:spcPct val="100000"/>
              </a:lnSpc>
              <a:spcBef>
                <a:spcPts val="0"/>
              </a:spcBef>
              <a:spcAft>
                <a:spcPts val="0"/>
              </a:spcAft>
              <a:buSzPct val="100000"/>
            </a:pPr>
            <a:r>
              <a:rPr lang="zh-CN" altLang="en-US" sz="3600" b="1" spc="300">
                <a:solidFill>
                  <a:srgbClr val="000000">
                    <a:lumMod val="75000"/>
                    <a:lumOff val="25000"/>
                  </a:srgbClr>
                </a:solidFill>
                <a:latin typeface="Arial" panose="020B0604020202020204" pitchFamily="34" charset="0"/>
                <a:ea typeface="微软雅黑" panose="020B0503020204020204" charset="-122"/>
              </a:rPr>
              <a:t>Metasploit介绍</a:t>
            </a:r>
            <a:endParaRPr lang="zh-CN" altLang="en-US" sz="3600" b="1" spc="300">
              <a:solidFill>
                <a:srgbClr val="000000">
                  <a:lumMod val="75000"/>
                  <a:lumOff val="25000"/>
                </a:srgbClr>
              </a:solidFill>
              <a:latin typeface="Arial" panose="020B0604020202020204" pitchFamily="34" charset="0"/>
              <a:ea typeface="微软雅黑" panose="020B0503020204020204" charset="-122"/>
            </a:endParaRPr>
          </a:p>
        </p:txBody>
      </p:sp>
      <p:sp>
        <p:nvSpPr>
          <p:cNvPr id="20" name="任意多边形: 形状 19"/>
          <p:cNvSpPr>
            <a:spLocks noChangeAspect="1"/>
          </p:cNvSpPr>
          <p:nvPr>
            <p:custDataLst>
              <p:tags r:id="rId8"/>
            </p:custDataLst>
          </p:nvPr>
        </p:nvSpPr>
        <p:spPr>
          <a:xfrm rot="10800000">
            <a:off x="11676380" y="828040"/>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FFFF">
              <a:lumMod val="85000"/>
            </a:srgbClr>
          </a:solidFill>
          <a:ln w="31750" cap="rnd">
            <a:no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dirty="0"/>
          </a:p>
        </p:txBody>
      </p:sp>
      <p:sp>
        <p:nvSpPr>
          <p:cNvPr id="21" name="任意多边形: 形状 20"/>
          <p:cNvSpPr>
            <a:spLocks noChangeAspect="1"/>
          </p:cNvSpPr>
          <p:nvPr>
            <p:custDataLst>
              <p:tags r:id="rId9"/>
            </p:custDataLst>
          </p:nvPr>
        </p:nvSpPr>
        <p:spPr>
          <a:xfrm rot="10800000">
            <a:off x="11302365" y="828040"/>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FFFF">
              <a:lumMod val="85000"/>
            </a:srgbClr>
          </a:solidFill>
          <a:ln w="31750" cap="rnd">
            <a:no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
        <p:nvSpPr>
          <p:cNvPr id="18" name="任意多边形: 形状 17"/>
          <p:cNvSpPr>
            <a:spLocks noChangeAspect="1"/>
          </p:cNvSpPr>
          <p:nvPr>
            <p:custDataLst>
              <p:tags r:id="rId10"/>
            </p:custDataLst>
          </p:nvPr>
        </p:nvSpPr>
        <p:spPr>
          <a:xfrm rot="10800000">
            <a:off x="11575415" y="7270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rgbClr val="000000">
                <a:lumMod val="75000"/>
                <a:lumOff val="25000"/>
              </a:srgbClr>
            </a:solid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
        <p:nvSpPr>
          <p:cNvPr id="19" name="任意多边形: 形状 18"/>
          <p:cNvSpPr>
            <a:spLocks noChangeAspect="1"/>
          </p:cNvSpPr>
          <p:nvPr>
            <p:custDataLst>
              <p:tags r:id="rId11"/>
            </p:custDataLst>
          </p:nvPr>
        </p:nvSpPr>
        <p:spPr>
          <a:xfrm rot="10800000">
            <a:off x="11201400" y="7270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rgbClr val="000000">
                <a:lumMod val="75000"/>
                <a:lumOff val="25000"/>
              </a:srgbClr>
            </a:solid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任意多边形: 形状 29"/>
          <p:cNvSpPr/>
          <p:nvPr>
            <p:custDataLst>
              <p:tags r:id="rId1"/>
            </p:custDataLst>
          </p:nvPr>
        </p:nvSpPr>
        <p:spPr>
          <a:xfrm>
            <a:off x="-1" y="0"/>
            <a:ext cx="12192001" cy="6858000"/>
          </a:xfrm>
          <a:custGeom>
            <a:avLst/>
            <a:gdLst>
              <a:gd name="connsiteX0" fmla="*/ 250373 w 12192001"/>
              <a:gd name="connsiteY0" fmla="*/ 254001 h 6858000"/>
              <a:gd name="connsiteX1" fmla="*/ 250373 w 12192001"/>
              <a:gd name="connsiteY1" fmla="*/ 6603999 h 6858000"/>
              <a:gd name="connsiteX2" fmla="*/ 11941629 w 12192001"/>
              <a:gd name="connsiteY2" fmla="*/ 6603999 h 6858000"/>
              <a:gd name="connsiteX3" fmla="*/ 11941629 w 12192001"/>
              <a:gd name="connsiteY3" fmla="*/ 254001 h 6858000"/>
              <a:gd name="connsiteX4" fmla="*/ 0 w 12192001"/>
              <a:gd name="connsiteY4" fmla="*/ 0 h 6858000"/>
              <a:gd name="connsiteX5" fmla="*/ 12192001 w 12192001"/>
              <a:gd name="connsiteY5" fmla="*/ 0 h 6858000"/>
              <a:gd name="connsiteX6" fmla="*/ 12192001 w 12192001"/>
              <a:gd name="connsiteY6" fmla="*/ 6858000 h 6858000"/>
              <a:gd name="connsiteX7" fmla="*/ 0 w 1219200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8000">
                <a:moveTo>
                  <a:pt x="250373" y="254001"/>
                </a:moveTo>
                <a:lnTo>
                  <a:pt x="250373" y="6603999"/>
                </a:lnTo>
                <a:lnTo>
                  <a:pt x="11941629" y="6603999"/>
                </a:lnTo>
                <a:lnTo>
                  <a:pt x="11941629" y="254001"/>
                </a:lnTo>
                <a:close/>
                <a:moveTo>
                  <a:pt x="0" y="0"/>
                </a:moveTo>
                <a:lnTo>
                  <a:pt x="12192001" y="0"/>
                </a:lnTo>
                <a:lnTo>
                  <a:pt x="12192001" y="6858000"/>
                </a:lnTo>
                <a:lnTo>
                  <a:pt x="0" y="6858000"/>
                </a:lnTo>
                <a:close/>
              </a:path>
            </a:pathLst>
          </a:custGeom>
          <a:pattFill prst="ltDn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kumimoji="1" lang="zh-CN" altLang="en-US" sz="1600" b="1">
              <a:solidFill>
                <a:srgbClr val="FFFFFF"/>
              </a:solidFill>
              <a:latin typeface="微软雅黑" panose="020B0503020204020204" charset="-122"/>
            </a:endParaRPr>
          </a:p>
        </p:txBody>
      </p:sp>
      <p:sp>
        <p:nvSpPr>
          <p:cNvPr id="8" name="任意多边形: 形状 21"/>
          <p:cNvSpPr>
            <a:spLocks noChangeAspect="1"/>
          </p:cNvSpPr>
          <p:nvPr>
            <p:custDataLst>
              <p:tags r:id="rId2"/>
            </p:custDataLst>
          </p:nvPr>
        </p:nvSpPr>
        <p:spPr>
          <a:xfrm>
            <a:off x="906145" y="1369060"/>
            <a:ext cx="356235" cy="72263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FFFF">
              <a:lumMod val="85000"/>
            </a:srgbClr>
          </a:solidFill>
          <a:ln w="31750" cap="rnd">
            <a:no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dirty="0"/>
          </a:p>
        </p:txBody>
      </p:sp>
      <p:sp>
        <p:nvSpPr>
          <p:cNvPr id="9" name="任意多边形: 形状 22"/>
          <p:cNvSpPr>
            <a:spLocks noChangeAspect="1"/>
          </p:cNvSpPr>
          <p:nvPr>
            <p:custDataLst>
              <p:tags r:id="rId3"/>
            </p:custDataLst>
          </p:nvPr>
        </p:nvSpPr>
        <p:spPr>
          <a:xfrm>
            <a:off x="1377950" y="1369060"/>
            <a:ext cx="356235" cy="72263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FFFF">
              <a:lumMod val="85000"/>
            </a:srgbClr>
          </a:solidFill>
          <a:ln w="31750" cap="rnd">
            <a:no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dirty="0"/>
          </a:p>
        </p:txBody>
      </p:sp>
      <p:sp>
        <p:nvSpPr>
          <p:cNvPr id="11" name="任意多边形: 形状 19"/>
          <p:cNvSpPr>
            <a:spLocks noChangeAspect="1"/>
          </p:cNvSpPr>
          <p:nvPr>
            <p:custDataLst>
              <p:tags r:id="rId4"/>
            </p:custDataLst>
          </p:nvPr>
        </p:nvSpPr>
        <p:spPr>
          <a:xfrm>
            <a:off x="805180" y="1261745"/>
            <a:ext cx="356235" cy="72263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1750" cap="rnd">
            <a:solidFill>
              <a:srgbClr val="000000">
                <a:lumMod val="75000"/>
                <a:lumOff val="25000"/>
              </a:srgbClr>
            </a:solid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
        <p:nvSpPr>
          <p:cNvPr id="12" name="任意多边形: 形状 20"/>
          <p:cNvSpPr>
            <a:spLocks noChangeAspect="1"/>
          </p:cNvSpPr>
          <p:nvPr>
            <p:custDataLst>
              <p:tags r:id="rId5"/>
            </p:custDataLst>
          </p:nvPr>
        </p:nvSpPr>
        <p:spPr>
          <a:xfrm>
            <a:off x="1276985" y="1261745"/>
            <a:ext cx="356235" cy="72263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1750" cap="rnd">
            <a:solidFill>
              <a:srgbClr val="000000">
                <a:lumMod val="75000"/>
                <a:lumOff val="25000"/>
              </a:srgbClr>
            </a:solidFill>
            <a:round/>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
        <p:nvSpPr>
          <p:cNvPr id="15" name="文本框 14"/>
          <p:cNvSpPr txBox="1"/>
          <p:nvPr>
            <p:custDataLst>
              <p:tags r:id="rId6"/>
            </p:custDataLst>
          </p:nvPr>
        </p:nvSpPr>
        <p:spPr>
          <a:xfrm>
            <a:off x="670560" y="2837180"/>
            <a:ext cx="3632200" cy="1183640"/>
          </a:xfrm>
          <a:prstGeom prst="rect">
            <a:avLst/>
          </a:prstGeom>
          <a:noFill/>
        </p:spPr>
        <p:txBody>
          <a:bodyPr wrap="square" lIns="101600" tIns="38100" rIns="63500" bIns="38100" rtlCol="0" anchor="b" anchorCtr="0">
            <a:noAutofit/>
          </a:bodyPr>
          <a:lstStyle/>
          <a:p>
            <a:pPr marL="0" indent="0" algn="l" fontAlgn="auto">
              <a:lnSpc>
                <a:spcPct val="100000"/>
              </a:lnSpc>
              <a:spcBef>
                <a:spcPts val="0"/>
              </a:spcBef>
              <a:spcAft>
                <a:spcPts val="0"/>
              </a:spcAft>
              <a:buSzPct val="100000"/>
            </a:pPr>
            <a:r>
              <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rPr>
              <a:t>Metasploit介绍</a:t>
            </a:r>
            <a:endPar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13" name="直角三角形 12"/>
          <p:cNvSpPr/>
          <p:nvPr>
            <p:custDataLst>
              <p:tags r:id="rId7"/>
            </p:custDataLst>
          </p:nvPr>
        </p:nvSpPr>
        <p:spPr>
          <a:xfrm>
            <a:off x="276845" y="3885801"/>
            <a:ext cx="2692800" cy="2692710"/>
          </a:xfrm>
          <a:prstGeom prst="rtTriangle">
            <a:avLst/>
          </a:prstGeom>
          <a:pattFill prst="wdDnDiag">
            <a:fgClr>
              <a:srgbClr val="FFFFFF">
                <a:lumMod val="95000"/>
              </a:srgbClr>
            </a:fgClr>
            <a:bgClr>
              <a:srgbClr val="E7E6E6"/>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a:solidFill>
                <a:srgbClr val="FFFFFF"/>
              </a:solidFill>
              <a:latin typeface="微软雅黑" panose="020B0503020204020204" charset="-122"/>
            </a:endParaRPr>
          </a:p>
        </p:txBody>
      </p:sp>
      <p:sp>
        <p:nvSpPr>
          <p:cNvPr id="16" name="矩形 15"/>
          <p:cNvSpPr/>
          <p:nvPr>
            <p:custDataLst>
              <p:tags r:id="rId8"/>
            </p:custDataLst>
          </p:nvPr>
        </p:nvSpPr>
        <p:spPr>
          <a:xfrm>
            <a:off x="3945906" y="1449025"/>
            <a:ext cx="7920000" cy="1770425"/>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r>
              <a:rPr lang="en-US" altLang="zh-CN"/>
              <a:t> </a:t>
            </a:r>
            <a:endParaRPr lang="en-US" altLang="zh-CN"/>
          </a:p>
        </p:txBody>
      </p:sp>
      <p:sp>
        <p:nvSpPr>
          <p:cNvPr id="18" name="文本框 17"/>
          <p:cNvSpPr txBox="1"/>
          <p:nvPr>
            <p:custDataLst>
              <p:tags r:id="rId9"/>
            </p:custDataLst>
          </p:nvPr>
        </p:nvSpPr>
        <p:spPr>
          <a:xfrm>
            <a:off x="5972810" y="1847850"/>
            <a:ext cx="5518150" cy="9728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pPr>
            <a:r>
              <a:rPr lang="zh-CN" altLang="en-US" sz="1600">
                <a:solidFill>
                  <a:srgbClr val="000000">
                    <a:lumMod val="75000"/>
                    <a:lumOff val="25000"/>
                  </a:srgbClr>
                </a:solidFill>
                <a:latin typeface="Arial" panose="020B0604020202020204" pitchFamily="34" charset="0"/>
                <a:ea typeface="微软雅黑" panose="020B0503020204020204" charset="-122"/>
              </a:rPr>
              <a:t>攻击者可以将来自漏洞扫描程序的结果导入到Metasploit框架的开源安全工具Armitage中，然后通过Metasploit的模块来确定漏洞。</a:t>
            </a:r>
            <a:endParaRPr lang="zh-CN" altLang="en-US" sz="1600">
              <a:solidFill>
                <a:srgbClr val="000000">
                  <a:lumMod val="75000"/>
                  <a:lumOff val="25000"/>
                </a:srgbClr>
              </a:solidFill>
              <a:latin typeface="Arial" panose="020B0604020202020204" pitchFamily="34" charset="0"/>
              <a:ea typeface="微软雅黑" panose="020B0503020204020204" charset="-122"/>
            </a:endParaRPr>
          </a:p>
        </p:txBody>
      </p:sp>
      <p:sp>
        <p:nvSpPr>
          <p:cNvPr id="19" name="文本框 18"/>
          <p:cNvSpPr txBox="1"/>
          <p:nvPr>
            <p:custDataLst>
              <p:tags r:id="rId10"/>
            </p:custDataLst>
          </p:nvPr>
        </p:nvSpPr>
        <p:spPr>
          <a:xfrm>
            <a:off x="4387850" y="1595755"/>
            <a:ext cx="1483995" cy="1477010"/>
          </a:xfrm>
          <a:prstGeom prst="rect">
            <a:avLst/>
          </a:prstGeom>
          <a:noFill/>
        </p:spPr>
        <p:txBody>
          <a:bodyPr wrap="square" lIns="0" tIns="0" rIns="0" bIns="0" rtlCol="0">
            <a:spAutoFit/>
          </a:bodyPr>
          <a:lstStyle/>
          <a:p>
            <a:r>
              <a:rPr lang="en-US" altLang="zh-CN" sz="9600" b="1" spc="300" dirty="0">
                <a:ln w="25400">
                  <a:solidFill>
                    <a:srgbClr val="000000">
                      <a:lumMod val="65000"/>
                      <a:lumOff val="35000"/>
                    </a:srgbClr>
                  </a:solidFill>
                  <a:miter lim="800000"/>
                </a:ln>
                <a:solidFill>
                  <a:srgbClr val="FFFFFF"/>
                </a:solidFill>
                <a:latin typeface="Arial" panose="020B0604020202020204" pitchFamily="34" charset="0"/>
                <a:cs typeface="Arial" panose="020B0604020202020204" pitchFamily="34" charset="0"/>
              </a:rPr>
              <a:t>01</a:t>
            </a:r>
            <a:endParaRPr lang="zh-CN" altLang="en-US" sz="9600" b="1" spc="300" dirty="0">
              <a:ln w="25400">
                <a:solidFill>
                  <a:srgbClr val="000000">
                    <a:lumMod val="65000"/>
                    <a:lumOff val="35000"/>
                  </a:srgbClr>
                </a:solidFill>
                <a:miter lim="800000"/>
              </a:ln>
              <a:solidFill>
                <a:srgbClr val="FFFFFF"/>
              </a:solidFill>
              <a:latin typeface="Arial" panose="020B0604020202020204" pitchFamily="34" charset="0"/>
              <a:cs typeface="Arial" panose="020B0604020202020204" pitchFamily="34" charset="0"/>
            </a:endParaRPr>
          </a:p>
        </p:txBody>
      </p:sp>
      <p:sp>
        <p:nvSpPr>
          <p:cNvPr id="24" name="矩形 23"/>
          <p:cNvSpPr/>
          <p:nvPr>
            <p:custDataLst>
              <p:tags r:id="rId11"/>
            </p:custDataLst>
          </p:nvPr>
        </p:nvSpPr>
        <p:spPr>
          <a:xfrm>
            <a:off x="3945906" y="3638550"/>
            <a:ext cx="7920000" cy="1770425"/>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lang="zh-CN" altLang="en-US"/>
          </a:p>
        </p:txBody>
      </p:sp>
      <p:sp>
        <p:nvSpPr>
          <p:cNvPr id="25" name="文本框 24"/>
          <p:cNvSpPr txBox="1"/>
          <p:nvPr>
            <p:custDataLst>
              <p:tags r:id="rId12"/>
            </p:custDataLst>
          </p:nvPr>
        </p:nvSpPr>
        <p:spPr>
          <a:xfrm>
            <a:off x="5972810" y="4037330"/>
            <a:ext cx="5518150" cy="9728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pPr>
            <a:r>
              <a:rPr lang="zh-CN" altLang="en-US" sz="1600">
                <a:solidFill>
                  <a:srgbClr val="000000">
                    <a:lumMod val="75000"/>
                    <a:lumOff val="25000"/>
                  </a:srgbClr>
                </a:solidFill>
                <a:latin typeface="Arial" panose="020B0604020202020204" pitchFamily="34" charset="0"/>
                <a:ea typeface="微软雅黑" panose="020B0503020204020204" charset="-122"/>
              </a:rPr>
              <a:t>一旦发现了漏洞，攻击者就可以采取一种可行方法攻击系统，通过Shell或启动Metasploit的meterpreter来控制这个系统。</a:t>
            </a:r>
            <a:endParaRPr lang="zh-CN" altLang="en-US" sz="1600">
              <a:solidFill>
                <a:srgbClr val="000000">
                  <a:lumMod val="75000"/>
                  <a:lumOff val="25000"/>
                </a:srgbClr>
              </a:solidFill>
              <a:latin typeface="Arial" panose="020B0604020202020204" pitchFamily="34" charset="0"/>
              <a:ea typeface="微软雅黑" panose="020B0503020204020204" charset="-122"/>
            </a:endParaRPr>
          </a:p>
        </p:txBody>
      </p:sp>
      <p:sp>
        <p:nvSpPr>
          <p:cNvPr id="28" name="文本框 27"/>
          <p:cNvSpPr txBox="1"/>
          <p:nvPr>
            <p:custDataLst>
              <p:tags r:id="rId13"/>
            </p:custDataLst>
          </p:nvPr>
        </p:nvSpPr>
        <p:spPr>
          <a:xfrm>
            <a:off x="4387850" y="3785235"/>
            <a:ext cx="1562100" cy="1477010"/>
          </a:xfrm>
          <a:prstGeom prst="rect">
            <a:avLst/>
          </a:prstGeom>
          <a:noFill/>
        </p:spPr>
        <p:txBody>
          <a:bodyPr wrap="square" lIns="0" tIns="0" rIns="0" bIns="0" rtlCol="0">
            <a:spAutoFit/>
          </a:bodyPr>
          <a:lstStyle>
            <a:defPPr>
              <a:defRPr lang="zh-CN"/>
            </a:defPPr>
            <a:lvl1pPr>
              <a:defRPr sz="9600" b="1">
                <a:ln w="15240">
                  <a:solidFill>
                    <a:srgbClr val="000000">
                      <a:lumMod val="65000"/>
                      <a:lumOff val="35000"/>
                    </a:srgbClr>
                  </a:solidFill>
                </a:ln>
                <a:pattFill prst="dkUpDiag">
                  <a:fgClr>
                    <a:srgbClr val="FFFFFF">
                      <a:lumMod val="95000"/>
                    </a:srgbClr>
                  </a:fgClr>
                  <a:bgClr>
                    <a:srgbClr val="FFFFFF"/>
                  </a:bgClr>
                </a:pattFill>
                <a:effectLst>
                  <a:outerShdw dist="114300" dir="2700000" algn="tl" rotWithShape="0">
                    <a:srgbClr val="FFFFFF">
                      <a:lumMod val="75000"/>
                      <a:alpha val="90000"/>
                    </a:srgbClr>
                  </a:outerShdw>
                </a:effectLst>
                <a:latin typeface="Arial" panose="020B0604020202020204" pitchFamily="34" charset="0"/>
                <a:cs typeface="Arial" panose="020B0604020202020204" pitchFamily="34" charset="0"/>
              </a:defRPr>
            </a:lvl1pPr>
          </a:lstStyle>
          <a:p>
            <a:r>
              <a:rPr lang="en-US" altLang="zh-CN" dirty="0">
                <a:ln w="25400">
                  <a:solidFill>
                    <a:srgbClr val="000000">
                      <a:lumMod val="65000"/>
                      <a:lumOff val="35000"/>
                    </a:srgbClr>
                  </a:solidFill>
                  <a:miter lim="800000"/>
                </a:ln>
                <a:solidFill>
                  <a:srgbClr val="FFFFFF"/>
                </a:solidFill>
                <a:effectLst/>
              </a:rPr>
              <a:t>02</a:t>
            </a:r>
            <a:endParaRPr lang="zh-CN" altLang="en-US" dirty="0">
              <a:ln w="25400">
                <a:solidFill>
                  <a:srgbClr val="000000">
                    <a:lumMod val="65000"/>
                    <a:lumOff val="35000"/>
                  </a:srgbClr>
                </a:solidFill>
                <a:miter lim="800000"/>
              </a:ln>
              <a:solidFill>
                <a:srgbClr val="FFFFFF"/>
              </a:solidFill>
              <a:effectLst/>
            </a:endParaRPr>
          </a:p>
        </p:txBody>
      </p:sp>
      <p:cxnSp>
        <p:nvCxnSpPr>
          <p:cNvPr id="29" name="直接连接符 28"/>
          <p:cNvCxnSpPr/>
          <p:nvPr>
            <p:custDataLst>
              <p:tags r:id="rId14"/>
            </p:custDataLst>
          </p:nvPr>
        </p:nvCxnSpPr>
        <p:spPr>
          <a:xfrm>
            <a:off x="6096000" y="3429000"/>
            <a:ext cx="5283200" cy="0"/>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14" name="图文框 13"/>
          <p:cNvSpPr/>
          <p:nvPr>
            <p:custDataLst>
              <p:tags r:id="rId15"/>
            </p:custDataLst>
          </p:nvPr>
        </p:nvSpPr>
        <p:spPr>
          <a:xfrm>
            <a:off x="250372" y="254001"/>
            <a:ext cx="11691256" cy="6349998"/>
          </a:xfrm>
          <a:prstGeom prst="frame">
            <a:avLst>
              <a:gd name="adj1" fmla="val 842"/>
            </a:avLst>
          </a:prstGeom>
          <a:solidFill>
            <a:srgbClr val="000000">
              <a:lumMod val="65000"/>
              <a:lumOff val="3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lang="zh-CN" altLang="en-US">
              <a:solidFill>
                <a:srgbClr val="000000"/>
              </a:solidFill>
            </a:endParaRPr>
          </a:p>
        </p:txBody>
      </p:sp>
    </p:spTree>
    <p:custDataLst>
      <p:tags r:id="rId1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形状 17"/>
          <p:cNvSpPr/>
          <p:nvPr>
            <p:custDataLst>
              <p:tags r:id="rId1"/>
            </p:custDataLst>
          </p:nvPr>
        </p:nvSpPr>
        <p:spPr>
          <a:xfrm>
            <a:off x="10054599" y="0"/>
            <a:ext cx="2137402" cy="2049068"/>
          </a:xfrm>
          <a:custGeom>
            <a:avLst/>
            <a:gdLst>
              <a:gd name="connsiteX0" fmla="*/ 2137401 w 2137402"/>
              <a:gd name="connsiteY0" fmla="*/ 0 h 2049068"/>
              <a:gd name="connsiteX1" fmla="*/ 2137402 w 2137402"/>
              <a:gd name="connsiteY1" fmla="*/ 2049068 h 2049068"/>
              <a:gd name="connsiteX2" fmla="*/ 0 w 2137402"/>
              <a:gd name="connsiteY2" fmla="*/ 0 h 2049068"/>
            </a:gdLst>
            <a:ahLst/>
            <a:cxnLst>
              <a:cxn ang="0">
                <a:pos x="connsiteX0" y="connsiteY0"/>
              </a:cxn>
              <a:cxn ang="0">
                <a:pos x="connsiteX1" y="connsiteY1"/>
              </a:cxn>
              <a:cxn ang="0">
                <a:pos x="connsiteX2" y="connsiteY2"/>
              </a:cxn>
            </a:cxnLst>
            <a:rect l="l" t="t" r="r" b="b"/>
            <a:pathLst>
              <a:path w="2137402" h="2049068">
                <a:moveTo>
                  <a:pt x="2137401" y="0"/>
                </a:moveTo>
                <a:lnTo>
                  <a:pt x="2137402" y="2049068"/>
                </a:lnTo>
                <a:lnTo>
                  <a:pt x="0" y="0"/>
                </a:lnTo>
                <a:close/>
              </a:path>
            </a:pathLst>
          </a:custGeom>
          <a:solidFill>
            <a:srgbClr val="44546A">
              <a:lumMod val="20000"/>
              <a:lumOff val="80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kumimoji="1" lang="zh-CN" altLang="en-US" sz="1600" b="1">
              <a:solidFill>
                <a:srgbClr val="FFFFFF"/>
              </a:solidFill>
              <a:latin typeface="微软雅黑" panose="020B0503020204020204" charset="-122"/>
            </a:endParaRPr>
          </a:p>
        </p:txBody>
      </p:sp>
      <p:sp>
        <p:nvSpPr>
          <p:cNvPr id="24" name="任意多边形: 形状 14"/>
          <p:cNvSpPr/>
          <p:nvPr>
            <p:custDataLst>
              <p:tags r:id="rId2"/>
            </p:custDataLst>
          </p:nvPr>
        </p:nvSpPr>
        <p:spPr>
          <a:xfrm>
            <a:off x="0" y="0"/>
            <a:ext cx="7278914" cy="6858000"/>
          </a:xfrm>
          <a:custGeom>
            <a:avLst/>
            <a:gdLst>
              <a:gd name="connsiteX0" fmla="*/ 0 w 7278914"/>
              <a:gd name="connsiteY0" fmla="*/ 0 h 6858000"/>
              <a:gd name="connsiteX1" fmla="*/ 420914 w 7278914"/>
              <a:gd name="connsiteY1" fmla="*/ 0 h 6858000"/>
              <a:gd name="connsiteX2" fmla="*/ 7278914 w 7278914"/>
              <a:gd name="connsiteY2" fmla="*/ 6858000 h 6858000"/>
              <a:gd name="connsiteX3" fmla="*/ 0 w 727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78914" h="6858000">
                <a:moveTo>
                  <a:pt x="0" y="0"/>
                </a:moveTo>
                <a:lnTo>
                  <a:pt x="420914" y="0"/>
                </a:lnTo>
                <a:lnTo>
                  <a:pt x="7278914" y="6858000"/>
                </a:lnTo>
                <a:lnTo>
                  <a:pt x="0" y="6858000"/>
                </a:lnTo>
                <a:close/>
              </a:path>
            </a:pathLst>
          </a:custGeom>
          <a:pattFill prst="dkHorz">
            <a:fgClr>
              <a:srgbClr val="E7E6E6"/>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lang="zh-CN" altLang="en-US" dirty="0"/>
          </a:p>
        </p:txBody>
      </p:sp>
      <p:sp>
        <p:nvSpPr>
          <p:cNvPr id="31" name="文本框 30"/>
          <p:cNvSpPr txBox="1"/>
          <p:nvPr>
            <p:custDataLst>
              <p:tags r:id="rId3"/>
            </p:custDataLst>
          </p:nvPr>
        </p:nvSpPr>
        <p:spPr>
          <a:xfrm>
            <a:off x="8889438" y="2049127"/>
            <a:ext cx="2851150" cy="3770373"/>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000"/>
              </a:spcBef>
              <a:spcAft>
                <a:spcPts val="0"/>
              </a:spcAft>
              <a:buSzPct val="130000"/>
              <a:buFont typeface="WPS-Numbers" pitchFamily="2" charset="0"/>
              <a:buChar char=""/>
            </a:pPr>
            <a:r>
              <a:rPr lang="zh-CN" altLang="en-US" sz="1600" b="1">
                <a:solidFill>
                  <a:srgbClr val="000000">
                    <a:lumMod val="75000"/>
                    <a:lumOff val="25000"/>
                  </a:srgbClr>
                </a:solidFill>
                <a:latin typeface="Arial" panose="020B0604020202020204" pitchFamily="34" charset="0"/>
                <a:ea typeface="微软雅黑" panose="020B0503020204020204" charset="-122"/>
              </a:rPr>
              <a:t>使用nmap等扫描工具扫描靶机，监测目标靶机上是否存在漏洞并获得漏洞的编号</a:t>
            </a:r>
            <a:endParaRPr lang="zh-CN" altLang="en-US" sz="1600" b="1">
              <a:solidFill>
                <a:srgbClr val="000000">
                  <a:lumMod val="75000"/>
                  <a:lumOff val="25000"/>
                </a:srgbClr>
              </a:solidFill>
              <a:latin typeface="Arial" panose="020B0604020202020204" pitchFamily="34" charset="0"/>
              <a:ea typeface="微软雅黑" panose="020B0503020204020204" charset="-122"/>
            </a:endParaRPr>
          </a:p>
        </p:txBody>
      </p:sp>
      <p:sp>
        <p:nvSpPr>
          <p:cNvPr id="32" name="文本框 31"/>
          <p:cNvSpPr txBox="1"/>
          <p:nvPr>
            <p:custDataLst>
              <p:tags r:id="rId4"/>
            </p:custDataLst>
          </p:nvPr>
        </p:nvSpPr>
        <p:spPr>
          <a:xfrm>
            <a:off x="654050" y="790575"/>
            <a:ext cx="8660765" cy="629920"/>
          </a:xfrm>
          <a:prstGeom prst="rect">
            <a:avLst/>
          </a:prstGeom>
          <a:noFill/>
        </p:spPr>
        <p:txBody>
          <a:bodyPr wrap="square" lIns="101600" tIns="38100" rIns="63500" bIns="38100" rtlCol="0">
            <a:noAutofit/>
          </a:bodyPr>
          <a:lstStyle/>
          <a:p>
            <a:pPr marL="0" indent="0" algn="l">
              <a:lnSpc>
                <a:spcPct val="100000"/>
              </a:lnSpc>
              <a:spcBef>
                <a:spcPts val="0"/>
              </a:spcBef>
              <a:spcAft>
                <a:spcPts val="0"/>
              </a:spcAft>
              <a:buSzPct val="100000"/>
            </a:pPr>
            <a:r>
              <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rPr>
              <a:t>Metasploit漏洞利用--漏洞扫描</a:t>
            </a:r>
            <a:br>
              <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rPr>
            </a:br>
            <a:endPar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27" name="任意多边形: 形状 11"/>
          <p:cNvSpPr>
            <a:spLocks noChangeAspect="1"/>
          </p:cNvSpPr>
          <p:nvPr>
            <p:custDataLst>
              <p:tags r:id="rId5"/>
            </p:custDataLst>
          </p:nvPr>
        </p:nvSpPr>
        <p:spPr>
          <a:xfrm>
            <a:off x="10840720" y="790575"/>
            <a:ext cx="299720" cy="6089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rgbClr val="44546A">
              <a:lumMod val="40000"/>
              <a:lumOff val="60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9" name="任意多边形: 形状 12"/>
          <p:cNvSpPr>
            <a:spLocks noChangeAspect="1"/>
          </p:cNvSpPr>
          <p:nvPr>
            <p:custDataLst>
              <p:tags r:id="rId6"/>
            </p:custDataLst>
          </p:nvPr>
        </p:nvSpPr>
        <p:spPr>
          <a:xfrm>
            <a:off x="11238230" y="790575"/>
            <a:ext cx="299720" cy="6089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rgbClr val="44546A">
              <a:lumMod val="40000"/>
              <a:lumOff val="60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30" name="矩形 29"/>
          <p:cNvSpPr/>
          <p:nvPr>
            <p:custDataLst>
              <p:tags r:id="rId7"/>
            </p:custDataLst>
          </p:nvPr>
        </p:nvSpPr>
        <p:spPr>
          <a:xfrm>
            <a:off x="262674" y="1952920"/>
            <a:ext cx="8328625" cy="4116753"/>
          </a:xfrm>
          <a:prstGeom prst="rect">
            <a:avLst/>
          </a:prstGeom>
          <a:solidFill>
            <a:srgbClr val="FFFFFF">
              <a:lumMod val="5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a:solidFill>
                <a:srgbClr val="FFFFFF"/>
              </a:solidFill>
              <a:latin typeface="微软雅黑" panose="020B0503020204020204" charset="-122"/>
            </a:endParaRPr>
          </a:p>
        </p:txBody>
      </p:sp>
      <p:pic>
        <p:nvPicPr>
          <p:cNvPr id="33" name="图片 32"/>
          <p:cNvPicPr/>
          <p:nvPr>
            <p:custDataLst>
              <p:tags r:id="rId8"/>
            </p:custDataLst>
          </p:nvPr>
        </p:nvPicPr>
        <p:blipFill rotWithShape="1">
          <a:blip r:embed="rId9"/>
          <a:srcRect t="2688" b="2688"/>
          <a:stretch>
            <a:fillRect/>
          </a:stretch>
        </p:blipFill>
        <p:spPr>
          <a:xfrm>
            <a:off x="0" y="1709255"/>
            <a:ext cx="8433913" cy="4216958"/>
          </a:xfrm>
          <a:prstGeom prst="rect">
            <a:avLst/>
          </a:prstGeom>
        </p:spPr>
      </p:pic>
      <p:sp>
        <p:nvSpPr>
          <p:cNvPr id="34" name="右箭头 33"/>
          <p:cNvSpPr/>
          <p:nvPr/>
        </p:nvSpPr>
        <p:spPr>
          <a:xfrm rot="4320000">
            <a:off x="6259195" y="1802765"/>
            <a:ext cx="1296035" cy="3606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形状 36"/>
          <p:cNvSpPr/>
          <p:nvPr>
            <p:custDataLst>
              <p:tags r:id="rId1"/>
            </p:custDataLst>
          </p:nvPr>
        </p:nvSpPr>
        <p:spPr>
          <a:xfrm rot="10800000" flipH="1">
            <a:off x="10982554" y="1848584"/>
            <a:ext cx="1209446" cy="945415"/>
          </a:xfrm>
          <a:custGeom>
            <a:avLst/>
            <a:gdLst>
              <a:gd name="connsiteX0" fmla="*/ 23365 w 2291707"/>
              <a:gd name="connsiteY0" fmla="*/ 0 h 1791411"/>
              <a:gd name="connsiteX1" fmla="*/ 2291707 w 2291707"/>
              <a:gd name="connsiteY1" fmla="*/ 0 h 1791411"/>
              <a:gd name="connsiteX2" fmla="*/ 2291707 w 2291707"/>
              <a:gd name="connsiteY2" fmla="*/ 1608647 h 1791411"/>
              <a:gd name="connsiteX3" fmla="*/ 2166742 w 2291707"/>
              <a:gd name="connsiteY3" fmla="*/ 1668846 h 1791411"/>
              <a:gd name="connsiteX4" fmla="*/ 1559654 w 2291707"/>
              <a:gd name="connsiteY4" fmla="*/ 1791411 h 1791411"/>
              <a:gd name="connsiteX5" fmla="*/ 0 w 2291707"/>
              <a:gd name="connsiteY5" fmla="*/ 231757 h 179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1707" h="1791411">
                <a:moveTo>
                  <a:pt x="23365" y="0"/>
                </a:moveTo>
                <a:lnTo>
                  <a:pt x="2291707" y="0"/>
                </a:lnTo>
                <a:lnTo>
                  <a:pt x="2291707" y="1608647"/>
                </a:lnTo>
                <a:lnTo>
                  <a:pt x="2166742" y="1668846"/>
                </a:lnTo>
                <a:cubicBezTo>
                  <a:pt x="1980147" y="1747768"/>
                  <a:pt x="1774997" y="1791411"/>
                  <a:pt x="1559654" y="1791411"/>
                </a:cubicBezTo>
                <a:cubicBezTo>
                  <a:pt x="698281" y="1791411"/>
                  <a:pt x="0" y="1093130"/>
                  <a:pt x="0" y="231757"/>
                </a:cubicBezTo>
                <a:close/>
              </a:path>
            </a:pathLst>
          </a:custGeom>
          <a:pattFill prst="wdUpDiag">
            <a:fgClr>
              <a:srgbClr val="FFFFFF">
                <a:lumMod val="9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a:solidFill>
                <a:srgbClr val="FFFFFF"/>
              </a:solidFill>
              <a:latin typeface="微软雅黑" panose="020B0503020204020204" charset="-122"/>
            </a:endParaRPr>
          </a:p>
        </p:txBody>
      </p:sp>
      <p:pic>
        <p:nvPicPr>
          <p:cNvPr id="7" name="图片 6"/>
          <p:cNvPicPr>
            <a:picLocks noChangeAspect="1"/>
          </p:cNvPicPr>
          <p:nvPr>
            <p:custDataLst>
              <p:tags r:id="rId2"/>
            </p:custDataLst>
          </p:nvPr>
        </p:nvPicPr>
        <p:blipFill rotWithShape="1">
          <a:blip r:embed="rId3"/>
          <a:srcRect t="1224" b="1224"/>
          <a:stretch>
            <a:fillRect/>
          </a:stretch>
        </p:blipFill>
        <p:spPr>
          <a:xfrm>
            <a:off x="0" y="2794000"/>
            <a:ext cx="12192000" cy="4064000"/>
          </a:xfrm>
          <a:prstGeom prst="rect">
            <a:avLst/>
          </a:prstGeom>
        </p:spPr>
      </p:pic>
      <p:sp>
        <p:nvSpPr>
          <p:cNvPr id="36" name="矩形 35"/>
          <p:cNvSpPr/>
          <p:nvPr>
            <p:custDataLst>
              <p:tags r:id="rId4"/>
            </p:custDataLst>
          </p:nvPr>
        </p:nvSpPr>
        <p:spPr>
          <a:xfrm>
            <a:off x="-1" y="2070100"/>
            <a:ext cx="12192001" cy="723900"/>
          </a:xfrm>
          <a:prstGeom prst="rect">
            <a:avLst/>
          </a:prstGeom>
          <a:solidFill>
            <a:srgbClr val="FFFFFF">
              <a:lumMod val="9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600" b="1">
              <a:solidFill>
                <a:srgbClr val="FFFFFF"/>
              </a:solidFill>
              <a:latin typeface="微软雅黑" panose="020B0503020204020204" charset="-122"/>
            </a:endParaRPr>
          </a:p>
        </p:txBody>
      </p:sp>
      <p:sp>
        <p:nvSpPr>
          <p:cNvPr id="31" name="任意多边形: 形状 30"/>
          <p:cNvSpPr/>
          <p:nvPr>
            <p:custDataLst>
              <p:tags r:id="rId5"/>
            </p:custDataLst>
          </p:nvPr>
        </p:nvSpPr>
        <p:spPr>
          <a:xfrm rot="10800000">
            <a:off x="-1" y="6181"/>
            <a:ext cx="2400300" cy="1703617"/>
          </a:xfrm>
          <a:custGeom>
            <a:avLst/>
            <a:gdLst>
              <a:gd name="connsiteX0" fmla="*/ 2418208 w 3126200"/>
              <a:gd name="connsiteY0" fmla="*/ 0 h 2218826"/>
              <a:gd name="connsiteX1" fmla="*/ 2907698 w 3126200"/>
              <a:gd name="connsiteY1" fmla="*/ 49345 h 2218826"/>
              <a:gd name="connsiteX2" fmla="*/ 3126200 w 3126200"/>
              <a:gd name="connsiteY2" fmla="*/ 105528 h 2218826"/>
              <a:gd name="connsiteX3" fmla="*/ 3126200 w 3126200"/>
              <a:gd name="connsiteY3" fmla="*/ 1011001 h 2218826"/>
              <a:gd name="connsiteX4" fmla="*/ 3035591 w 3126200"/>
              <a:gd name="connsiteY4" fmla="*/ 967352 h 2218826"/>
              <a:gd name="connsiteX5" fmla="*/ 2418208 w 3126200"/>
              <a:gd name="connsiteY5" fmla="*/ 842708 h 2218826"/>
              <a:gd name="connsiteX6" fmla="*/ 864329 w 3126200"/>
              <a:gd name="connsiteY6" fmla="*/ 2109157 h 2218826"/>
              <a:gd name="connsiteX7" fmla="*/ 847592 w 3126200"/>
              <a:gd name="connsiteY7" fmla="*/ 2218826 h 2218826"/>
              <a:gd name="connsiteX8" fmla="*/ 0 w 3126200"/>
              <a:gd name="connsiteY8" fmla="*/ 2218826 h 2218826"/>
              <a:gd name="connsiteX9" fmla="*/ 1937 w 3126200"/>
              <a:gd name="connsiteY9" fmla="*/ 2180480 h 2218826"/>
              <a:gd name="connsiteX10" fmla="*/ 2418208 w 3126200"/>
              <a:gd name="connsiteY10" fmla="*/ 0 h 221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26200" h="2218826">
                <a:moveTo>
                  <a:pt x="2418208" y="0"/>
                </a:moveTo>
                <a:cubicBezTo>
                  <a:pt x="2585882" y="0"/>
                  <a:pt x="2749588" y="16991"/>
                  <a:pt x="2907698" y="49345"/>
                </a:cubicBezTo>
                <a:lnTo>
                  <a:pt x="3126200" y="105528"/>
                </a:lnTo>
                <a:lnTo>
                  <a:pt x="3126200" y="1011001"/>
                </a:lnTo>
                <a:lnTo>
                  <a:pt x="3035591" y="967352"/>
                </a:lnTo>
                <a:cubicBezTo>
                  <a:pt x="2845832" y="887091"/>
                  <a:pt x="2637203" y="842708"/>
                  <a:pt x="2418208" y="842708"/>
                </a:cubicBezTo>
                <a:cubicBezTo>
                  <a:pt x="1651726" y="842708"/>
                  <a:pt x="1012227" y="1386396"/>
                  <a:pt x="864329" y="2109157"/>
                </a:cubicBezTo>
                <a:lnTo>
                  <a:pt x="847592" y="2218826"/>
                </a:lnTo>
                <a:lnTo>
                  <a:pt x="0" y="2218826"/>
                </a:lnTo>
                <a:lnTo>
                  <a:pt x="1937" y="2180480"/>
                </a:lnTo>
                <a:cubicBezTo>
                  <a:pt x="126316" y="955737"/>
                  <a:pt x="1160650" y="0"/>
                  <a:pt x="2418208" y="0"/>
                </a:cubicBezTo>
                <a:close/>
              </a:path>
            </a:pathLst>
          </a:custGeom>
          <a:pattFill prst="wdUpDiag">
            <a:fgClr>
              <a:srgbClr val="FFFFFF">
                <a:lumMod val="9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kumimoji="1" lang="zh-CN" altLang="en-US" sz="1600" b="1">
              <a:solidFill>
                <a:srgbClr val="FFFFFF"/>
              </a:solidFill>
              <a:latin typeface="微软雅黑" panose="020B0503020204020204" charset="-122"/>
            </a:endParaRPr>
          </a:p>
        </p:txBody>
      </p:sp>
      <p:sp>
        <p:nvSpPr>
          <p:cNvPr id="8" name="文本框 7"/>
          <p:cNvSpPr txBox="1"/>
          <p:nvPr>
            <p:custDataLst>
              <p:tags r:id="rId6"/>
            </p:custDataLst>
          </p:nvPr>
        </p:nvSpPr>
        <p:spPr>
          <a:xfrm>
            <a:off x="2003425" y="1060340"/>
            <a:ext cx="8185150" cy="1077976"/>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pPr>
            <a:r>
              <a:rPr lang="zh-CN" altLang="en-US" sz="2000">
                <a:solidFill>
                  <a:srgbClr val="000000">
                    <a:lumMod val="85000"/>
                    <a:lumOff val="15000"/>
                  </a:srgbClr>
                </a:solidFill>
                <a:latin typeface="Arial" panose="020B0604020202020204" pitchFamily="34" charset="0"/>
                <a:ea typeface="微软雅黑" panose="020B0503020204020204" charset="-122"/>
              </a:rPr>
              <a:t>知道漏洞名称之后首先需要了解应该启动什么模块才能对相应的漏洞进行攻击，因此打开msfconsole进行相关搜索，通过search ms08_067语句，会显示出找到的渗透模块，如图所示</a:t>
            </a:r>
            <a:endParaRPr lang="zh-CN" altLang="en-US" sz="2000">
              <a:solidFill>
                <a:srgbClr val="000000">
                  <a:lumMod val="85000"/>
                  <a:lumOff val="15000"/>
                </a:srgbClr>
              </a:solidFill>
              <a:latin typeface="Arial" panose="020B0604020202020204" pitchFamily="34" charset="0"/>
              <a:ea typeface="微软雅黑" panose="020B0503020204020204" charset="-122"/>
            </a:endParaRPr>
          </a:p>
        </p:txBody>
      </p:sp>
      <p:sp>
        <p:nvSpPr>
          <p:cNvPr id="33" name="任意多边形: 形状 32"/>
          <p:cNvSpPr>
            <a:spLocks noChangeAspect="1"/>
          </p:cNvSpPr>
          <p:nvPr>
            <p:custDataLst>
              <p:tags r:id="rId7"/>
            </p:custDataLst>
          </p:nvPr>
        </p:nvSpPr>
        <p:spPr>
          <a:xfrm>
            <a:off x="10717530" y="762635"/>
            <a:ext cx="264795" cy="537210"/>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rgbClr val="FFFFFF">
              <a:lumMod val="8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34" name="任意多边形: 形状 33"/>
          <p:cNvSpPr>
            <a:spLocks noChangeAspect="1"/>
          </p:cNvSpPr>
          <p:nvPr>
            <p:custDataLst>
              <p:tags r:id="rId8"/>
            </p:custDataLst>
          </p:nvPr>
        </p:nvSpPr>
        <p:spPr>
          <a:xfrm>
            <a:off x="11068685" y="762635"/>
            <a:ext cx="264795" cy="537210"/>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rgbClr val="FFFFFF">
              <a:lumMod val="8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15" name="文本框 14"/>
          <p:cNvSpPr txBox="1"/>
          <p:nvPr>
            <p:custDataLst>
              <p:tags r:id="rId9"/>
            </p:custDataLst>
          </p:nvPr>
        </p:nvSpPr>
        <p:spPr>
          <a:xfrm>
            <a:off x="904875" y="292100"/>
            <a:ext cx="8824595" cy="624840"/>
          </a:xfrm>
          <a:prstGeom prst="rect">
            <a:avLst/>
          </a:prstGeom>
          <a:noFill/>
        </p:spPr>
        <p:txBody>
          <a:bodyPr wrap="square" lIns="101600" tIns="38100" rIns="63500" bIns="38100" rtlCol="0">
            <a:noAutofit/>
          </a:bodyPr>
          <a:lstStyle/>
          <a:p>
            <a:pPr marL="0" indent="0" algn="l">
              <a:lnSpc>
                <a:spcPct val="100000"/>
              </a:lnSpc>
              <a:spcBef>
                <a:spcPts val="0"/>
              </a:spcBef>
              <a:spcAft>
                <a:spcPts val="0"/>
              </a:spcAft>
              <a:buSzPct val="100000"/>
            </a:pPr>
            <a:r>
              <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rPr>
              <a:t>Metasploit漏洞利用--漏洞查询</a:t>
            </a:r>
            <a:endParaRPr lang="zh-CN" altLang="en-US" sz="3600" b="1" spc="30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10" name="右箭头 9"/>
          <p:cNvSpPr/>
          <p:nvPr/>
        </p:nvSpPr>
        <p:spPr>
          <a:xfrm rot="4320000">
            <a:off x="2273935" y="3949700"/>
            <a:ext cx="1296035" cy="3606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825625"/>
            <a:ext cx="10515600" cy="1701165"/>
          </a:xfrm>
        </p:spPr>
        <p:txBody>
          <a:bodyPr/>
          <a:p>
            <a:pPr marL="0" indent="0">
              <a:buNone/>
            </a:pPr>
            <a:r>
              <a:rPr lang="zh-CN" altLang="en-US"/>
              <a:t>按提示输入命令use exploit/windows/smb/ms08_067_netapi，进入该漏洞模块的使用。</a:t>
            </a:r>
            <a:endParaRPr lang="zh-CN" altLang="en-US"/>
          </a:p>
          <a:p>
            <a:pPr marL="0" indent="0">
              <a:buNone/>
            </a:pPr>
            <a:r>
              <a:rPr lang="zh-CN" altLang="en-US"/>
              <a:t>接着输入命令show payload会显示出有效的攻击载荷，如下图所示，我们找到一个shell_reverse_tcp</a:t>
            </a:r>
            <a:endParaRPr lang="zh-CN" altLang="en-US"/>
          </a:p>
        </p:txBody>
      </p:sp>
      <p:sp>
        <p:nvSpPr>
          <p:cNvPr id="3" name="标题 2"/>
          <p:cNvSpPr>
            <a:spLocks noGrp="1"/>
          </p:cNvSpPr>
          <p:nvPr>
            <p:ph type="title"/>
          </p:nvPr>
        </p:nvSpPr>
        <p:spPr/>
        <p:txBody>
          <a:bodyPr>
            <a:normAutofit/>
          </a:bodyPr>
          <a:p>
            <a:r>
              <a:rPr lang="zh-CN" altLang="en-US">
                <a:sym typeface="+mn-ea"/>
              </a:rPr>
              <a:t>Metasploit漏洞利用</a:t>
            </a:r>
            <a:endParaRPr lang="zh-CN" altLang="en-US">
              <a:sym typeface="+mn-ea"/>
            </a:endParaRPr>
          </a:p>
        </p:txBody>
      </p:sp>
      <p:pic>
        <p:nvPicPr>
          <p:cNvPr id="4" name="图片 3" descr="1249684-20171030225615199-438681692"/>
          <p:cNvPicPr>
            <a:picLocks noChangeAspect="1"/>
          </p:cNvPicPr>
          <p:nvPr/>
        </p:nvPicPr>
        <p:blipFill>
          <a:blip r:embed="rId1"/>
          <a:stretch>
            <a:fillRect/>
          </a:stretch>
        </p:blipFill>
        <p:spPr>
          <a:xfrm>
            <a:off x="2299335" y="3385820"/>
            <a:ext cx="7181850" cy="3228975"/>
          </a:xfrm>
          <a:prstGeom prst="rect">
            <a:avLst/>
          </a:prstGeom>
        </p:spPr>
      </p:pic>
      <p:sp>
        <p:nvSpPr>
          <p:cNvPr id="5" name="右箭头 4"/>
          <p:cNvSpPr/>
          <p:nvPr/>
        </p:nvSpPr>
        <p:spPr>
          <a:xfrm rot="7140000">
            <a:off x="3867785" y="3592195"/>
            <a:ext cx="1873250" cy="6000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sz="3200"/>
              <a:t>使用命令set payload 设置攻击有效载荷</a:t>
            </a:r>
            <a:endParaRPr lang="zh-CN" altLang="en-US" sz="3200"/>
          </a:p>
          <a:p>
            <a:r>
              <a:rPr lang="zh-CN" altLang="en-US" sz="3200"/>
              <a:t>使用命令 set LHOST "Ip" “set RHOST "Ip"分别设置攻击机IP与靶机IP地址</a:t>
            </a:r>
            <a:endParaRPr lang="zh-CN" altLang="en-US" sz="3200"/>
          </a:p>
          <a:p>
            <a:r>
              <a:rPr lang="zh-CN" altLang="en-US" sz="3200"/>
              <a:t>接着通过命令show options查看payload状态是否正确</a:t>
            </a:r>
            <a:endParaRPr lang="zh-CN" altLang="en-US" sz="3200"/>
          </a:p>
          <a:p>
            <a:r>
              <a:rPr lang="zh-CN" altLang="en-US" sz="3200"/>
              <a:t>最后通过exploit命令完成</a:t>
            </a:r>
            <a:endParaRPr lang="zh-CN" altLang="en-US" sz="3200"/>
          </a:p>
        </p:txBody>
      </p:sp>
      <p:sp>
        <p:nvSpPr>
          <p:cNvPr id="3" name="标题 2"/>
          <p:cNvSpPr>
            <a:spLocks noGrp="1"/>
          </p:cNvSpPr>
          <p:nvPr>
            <p:ph type="title"/>
          </p:nvPr>
        </p:nvSpPr>
        <p:spPr/>
        <p:txBody>
          <a:bodyPr>
            <a:normAutofit fontScale="90000"/>
          </a:bodyPr>
          <a:p>
            <a:r>
              <a:rPr lang="zh-CN" altLang="en-US">
                <a:sym typeface="+mn-ea"/>
              </a:rPr>
              <a:t>Metasploit漏洞利用</a:t>
            </a:r>
            <a:br>
              <a:rPr lang="zh-CN" altLang="en-US">
                <a:sym typeface="+mn-ea"/>
              </a:rPr>
            </a:b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404620"/>
            <a:ext cx="10515600" cy="4351338"/>
          </a:xfrm>
        </p:spPr>
        <p:txBody>
          <a:bodyPr/>
          <a:p>
            <a:r>
              <a:rPr lang="zh-CN" altLang="en-US"/>
              <a:t>Remote Procedure Call (RPC)是Windows操作系统使用的一种远程过程调用协议，RPC提供进程间交互通信机制，允许在某台计算机上运行的程序无缝地在远程系统上执行代码。协议本身源自OSF RPC协议，但增加了Microsoft特定的扩展。Microsoft的RPC部分在通过TCP/IP处理信息交换时存在问题，远程攻击者可以利用这个漏洞以本地系统权限在系统上执行任意指令。</a:t>
            </a:r>
            <a:endParaRPr lang="zh-CN" altLang="en-US"/>
          </a:p>
          <a:p>
            <a:r>
              <a:rPr lang="zh-CN" altLang="en-US"/>
              <a:t>此漏洞是由于不正确处理畸形消息所致，漏洞影响使用RPC的DCOM接口。此接口处理由客户端机器发送给服务器的DCOM对象激活请求(如UNC路径)。攻击者成功利用此漏洞可以以本地系统权限执行任意指令。攻击者可以在系统上执行任意操作，如安装程序、查看或更改、删除数据或建立系统管理员权限的帐户要利用这个漏洞，攻击者需要发送特殊形式的请求到远程机器上的135端口。</a:t>
            </a:r>
            <a:endParaRPr lang="zh-CN" altLang="en-US"/>
          </a:p>
          <a:p>
            <a:r>
              <a:rPr lang="zh-CN" altLang="en-US"/>
              <a:t>补救办法是尽快升级软件版本，或者利用防火墙封闭135端口。</a:t>
            </a:r>
            <a:endParaRPr lang="zh-CN" altLang="en-US"/>
          </a:p>
        </p:txBody>
      </p:sp>
      <p:sp>
        <p:nvSpPr>
          <p:cNvPr id="3" name="标题 2"/>
          <p:cNvSpPr>
            <a:spLocks noGrp="1"/>
          </p:cNvSpPr>
          <p:nvPr>
            <p:ph type="title"/>
          </p:nvPr>
        </p:nvSpPr>
        <p:spPr/>
        <p:txBody>
          <a:bodyPr/>
          <a:p>
            <a:r>
              <a:rPr lang="zh-CN" altLang="en-US"/>
              <a:t>ms03 026漏洞介绍</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TAG_VERSION" val="1.0"/>
  <p:tag name="KSO_WM_BEAUTIFY_FLAG" val="#wm#"/>
  <p:tag name="KSO_WM_COMBINE_RELATE_SLIDE_ID" val="background20181944_1"/>
  <p:tag name="KSO_WM_TEMPLATE_CATEGORY" val="custom"/>
  <p:tag name="KSO_WM_TEMPLATE_INDEX" val="2"/>
  <p:tag name="KSO_WM_TEMPLATE_SUBCATEGORY" val="combine"/>
  <p:tag name="KSO_WM_TEMPLATE_THUMBS_INDEX" val="1、4、5、6、12、13、17、22、28、29、"/>
</p:tagLst>
</file>

<file path=ppt/tags/tag14.xml><?xml version="1.0" encoding="utf-8"?>
<p:tagLst xmlns:p="http://schemas.openxmlformats.org/presentationml/2006/main">
  <p:tag name="KSO_WM_TEMPLATE_CATEGORY" val="custom"/>
  <p:tag name="KSO_WM_TEMPLATE_INDEX" val="20186846"/>
  <p:tag name="KSO_WM_SLIDE_MODEL_TYPE" val="cover"/>
</p:tagLst>
</file>

<file path=ppt/tags/tag1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TYPE" val="i"/>
  <p:tag name="KSO_WM_UNIT_INDEX" val="1"/>
  <p:tag name="KSO_WM_UNIT_ID" val="diagram20194754_1*i*1"/>
  <p:tag name="KSO_WM_TEMPLATE_CATEGORY" val="diagram"/>
  <p:tag name="KSO_WM_TEMPLATE_INDEX" val="20194754"/>
  <p:tag name="KSO_WM_UNIT_LAYERLEVEL" val="1"/>
  <p:tag name="KSO_WM_TAG_VERSION" val="1.0"/>
  <p:tag name="KSO_WM_BEAUTIFY_FLAG" val="#wm#"/>
  <p:tag name="KSO_WM_UNIT_COLOR_SCHEME_SHAPE_ID" val="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54_1*i*2"/>
  <p:tag name="KSO_WM_TEMPLATE_CATEGORY" val="diagram"/>
  <p:tag name="KSO_WM_TEMPLATE_INDEX" val="20194754"/>
  <p:tag name="KSO_WM_UNIT_LAYERLEVEL" val="1"/>
  <p:tag name="KSO_WM_TAG_VERSION" val="1.0"/>
  <p:tag name="KSO_WM_BEAUTIFY_FLAG" val="#wm#"/>
  <p:tag name="KSO_WM_UNIT_COLOR_SCHEME_SHAPE_ID" val="7"/>
  <p:tag name="KSO_WM_UNIT_COLOR_SCHEME_PARENT_PAGE" val="0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54_1*i*3"/>
  <p:tag name="KSO_WM_TEMPLATE_CATEGORY" val="diagram"/>
  <p:tag name="KSO_WM_TEMPLATE_INDEX" val="20194754"/>
  <p:tag name="KSO_WM_UNIT_LAYERLEVEL" val="1"/>
  <p:tag name="KSO_WM_TAG_VERSION" val="1.0"/>
  <p:tag name="KSO_WM_BEAUTIFY_FLAG" val="#wm#"/>
  <p:tag name="KSO_WM_UNIT_COLOR_SCHEME_SHAPE_ID" val="9"/>
  <p:tag name="KSO_WM_UNIT_COLOR_SCHEME_PARENT_PAGE" val="0_1"/>
</p:tagLst>
</file>

<file path=ppt/tags/tag18.xml><?xml version="1.0" encoding="utf-8"?>
<p:tagLst xmlns:p="http://schemas.openxmlformats.org/presentationml/2006/main">
  <p:tag name="KSO_WM_UNIT_TEXT_PART_ID_V2" val="d-4-2"/>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为了能让您有更直观的字数感受，并进一步方便使用。&#13;我们为您标注了最适合的位置。您输入的文字到这里时，就是最佳视觉效果。"/>
  <p:tag name="KSO_WM_UNIT_NOCLEAR" val="1"/>
  <p:tag name="KSO_WM_UNIT_VALUE" val="364"/>
  <p:tag name="KSO_WM_UNIT_HIGHLIGHT" val="0"/>
  <p:tag name="KSO_WM_UNIT_COMPATIBLE" val="0"/>
  <p:tag name="KSO_WM_UNIT_DIAGRAM_ISNUMVISUAL" val="0"/>
  <p:tag name="KSO_WM_UNIT_DIAGRAM_ISREFERUNIT" val="0"/>
  <p:tag name="KSO_WM_UNIT_TYPE" val="f"/>
  <p:tag name="KSO_WM_UNIT_INDEX" val="1"/>
  <p:tag name="KSO_WM_UNIT_ID" val="diagram20194754_1*f*1"/>
  <p:tag name="KSO_WM_TEMPLATE_CATEGORY" val="diagram"/>
  <p:tag name="KSO_WM_TEMPLATE_INDEX" val="2019475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54_1*i*4"/>
  <p:tag name="KSO_WM_TEMPLATE_CATEGORY" val="diagram"/>
  <p:tag name="KSO_WM_TEMPLATE_INDEX" val="20194754"/>
  <p:tag name="KSO_WM_UNIT_LAYERLEVEL" val="1"/>
  <p:tag name="KSO_WM_TAG_VERSION" val="1.0"/>
  <p:tag name="KSO_WM_BEAUTIFY_FLAG" val="#wm#"/>
  <p:tag name="KSO_WM_UNIT_COLOR_SCHEME_SHAPE_ID" val="5"/>
  <p:tag name="KSO_WM_UNIT_COLOR_SCHEME_PARENT_PAGE" val="0_1"/>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54_1*i*5"/>
  <p:tag name="KSO_WM_TEMPLATE_CATEGORY" val="diagram"/>
  <p:tag name="KSO_WM_TEMPLATE_INDEX" val="20194754"/>
  <p:tag name="KSO_WM_UNIT_LAYERLEVEL" val="1"/>
  <p:tag name="KSO_WM_TAG_VERSION" val="1.0"/>
  <p:tag name="KSO_WM_BEAUTIFY_FLAG" val="#wm#"/>
  <p:tag name="KSO_WM_UNIT_COLOR_SCHEME_SHAPE_ID" val="8"/>
  <p:tag name="KSO_WM_UNIT_COLOR_SCHEME_PARENT_PAGE" val="0_1"/>
</p:tagLst>
</file>

<file path=ppt/tags/tag21.xml><?xml version="1.0" encoding="utf-8"?>
<p:tagLst xmlns:p="http://schemas.openxmlformats.org/presentationml/2006/main">
  <p:tag name="KSO_WM_UNIT_TEXT_PART_ID_V2" val="a-3-2"/>
  <p:tag name="KSO_WM_UNIT_ISCONTENTSTITLE" val="0"/>
  <p:tag name="KSO_WM_UNIT_PRESET_TEXT" val="单击此处可添加您的大标题内容"/>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4_1*a*1"/>
  <p:tag name="KSO_WM_TEMPLATE_CATEGORY" val="diagram"/>
  <p:tag name="KSO_WM_TEMPLATE_INDEX" val="20194754"/>
  <p:tag name="KSO_WM_UNIT_LAYERLEVEL" val="1"/>
  <p:tag name="KSO_WM_TAG_VERSION" val="1.0"/>
  <p:tag name="KSO_WM_BEAUTIFY_FLAG" val="#wm#"/>
  <p:tag name="KSO_WM_UNIT_COLOR_SCHEME_SHAPE_ID" val="11"/>
  <p:tag name="KSO_WM_UNIT_COLOR_SCHEME_PARENT_PAGE" val="0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54_1*i*7"/>
  <p:tag name="KSO_WM_TEMPLATE_CATEGORY" val="diagram"/>
  <p:tag name="KSO_WM_TEMPLATE_INDEX" val="20194754"/>
  <p:tag name="KSO_WM_UNIT_LAYERLEVEL" val="1"/>
  <p:tag name="KSO_WM_TAG_VERSION" val="1.0"/>
  <p:tag name="KSO_WM_BEAUTIFY_FLAG" val="#wm#"/>
  <p:tag name="KSO_WM_UNIT_COLOR_SCHEME_SHAPE_ID" val="20"/>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754_1*i*8"/>
  <p:tag name="KSO_WM_TEMPLATE_CATEGORY" val="diagram"/>
  <p:tag name="KSO_WM_TEMPLATE_INDEX" val="20194754"/>
  <p:tag name="KSO_WM_UNIT_LAYERLEVEL" val="1"/>
  <p:tag name="KSO_WM_TAG_VERSION" val="1.0"/>
  <p:tag name="KSO_WM_BEAUTIFY_FLAG" val="#wm#"/>
  <p:tag name="KSO_WM_UNIT_COLOR_SCHEME_SHAPE_ID" val="21"/>
  <p:tag name="KSO_WM_UNIT_COLOR_SCHEME_PARENT_PAGE" val="0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54_1*i*9"/>
  <p:tag name="KSO_WM_TEMPLATE_CATEGORY" val="diagram"/>
  <p:tag name="KSO_WM_TEMPLATE_INDEX" val="20194754"/>
  <p:tag name="KSO_WM_UNIT_LAYERLEVEL" val="1"/>
  <p:tag name="KSO_WM_TAG_VERSION" val="1.0"/>
  <p:tag name="KSO_WM_BEAUTIFY_FLAG" val="#wm#"/>
  <p:tag name="KSO_WM_UNIT_COLOR_SCHEME_SHAPE_ID" val="18"/>
  <p:tag name="KSO_WM_UNIT_COLOR_SCHEME_PARENT_PAGE" val="0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754_1*i*10"/>
  <p:tag name="KSO_WM_TEMPLATE_CATEGORY" val="diagram"/>
  <p:tag name="KSO_WM_TEMPLATE_INDEX" val="20194754"/>
  <p:tag name="KSO_WM_UNIT_LAYERLEVEL" val="1"/>
  <p:tag name="KSO_WM_TAG_VERSION" val="1.0"/>
  <p:tag name="KSO_WM_BEAUTIFY_FLAG" val="#wm#"/>
  <p:tag name="KSO_WM_UNIT_COLOR_SCHEME_SHAPE_ID" val="19"/>
  <p:tag name="KSO_WM_UNIT_COLOR_SCHEME_PARENT_PAGE" val="0_1"/>
</p:tagLst>
</file>

<file path=ppt/tags/tag26.xml><?xml version="1.0" encoding="utf-8"?>
<p:tagLst xmlns:p="http://schemas.openxmlformats.org/presentationml/2006/main">
  <p:tag name="KSO_WM_BEAUTIFY_FLAG" val="#wm#"/>
  <p:tag name="KSO_WM_TEMPLATE_CATEGORY" val="diagram"/>
  <p:tag name="KSO_WM_TEMPLATE_INDEX" val="20194754"/>
  <p:tag name="KSO_WM_SLIDE_ID" val="diagram20194754_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60*540"/>
  <p:tag name="KSO_WM_SLIDE_POSITION" val="0*0"/>
  <p:tag name="KSO_WM_SLIDE_COLORSCHEME_VERSION" val="3.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diagram20196508_1*i*7"/>
  <p:tag name="KSO_WM_TEMPLATE_CATEGORY" val="diagram"/>
  <p:tag name="KSO_WM_TEMPLATE_INDEX" val="20196508"/>
  <p:tag name="KSO_WM_UNIT_LAYERLEVEL" val="1"/>
  <p:tag name="KSO_WM_TAG_VERSION" val="1.0"/>
  <p:tag name="KSO_WM_BEAUTIFY_FLAG" val="#wm#"/>
  <p:tag name="KSO_WM_UNIT_COLOR_SCHEME_SHAPE_ID" val="30"/>
  <p:tag name="KSO_WM_UNIT_COLOR_SCHEME_PARENT_PAGE" val="0_1"/>
  <p:tag name="KSO_WM_UNIT_SUBSTRATE_COLOR" val="14277081"/>
  <p:tag name="KSO_WM_UNIT_FILL_FORE_SCHEMECOLOR_INDEX" val="14"/>
  <p:tag name="KSO_WM_UNIT_FILL_BACK_SCHEMECOLOR_INDEX" val="14"/>
  <p:tag name="KSO_WM_UNIT_FILL_TYPE" val="2"/>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196508_1*i*2"/>
  <p:tag name="KSO_WM_TEMPLATE_CATEGORY" val="diagram"/>
  <p:tag name="KSO_WM_TEMPLATE_INDEX" val="20196508"/>
  <p:tag name="KSO_WM_UNIT_LAYERLEVEL" val="1"/>
  <p:tag name="KSO_WM_TAG_VERSION" val="1.0"/>
  <p:tag name="KSO_WM_BEAUTIFY_FLAG" val="#wm#"/>
  <p:tag name="KSO_WM_UNIT_COLOR_SCHEME_SHAPE_ID" val="22"/>
  <p:tag name="KSO_WM_UNIT_COLOR_SCHEME_PARENT_PAGE" val="0_1"/>
  <p:tag name="KSO_WM_UNIT_DECOLORIZATION" val="1"/>
  <p:tag name="KSO_WM_UNIT_FILL_FORE_SCHEMECOLOR_INDEX" val="14"/>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196508_1*i*3"/>
  <p:tag name="KSO_WM_TEMPLATE_CATEGORY" val="diagram"/>
  <p:tag name="KSO_WM_TEMPLATE_INDEX" val="20196508"/>
  <p:tag name="KSO_WM_UNIT_LAYERLEVEL" val="1"/>
  <p:tag name="KSO_WM_TAG_VERSION" val="1.0"/>
  <p:tag name="KSO_WM_BEAUTIFY_FLAG" val="#wm#"/>
  <p:tag name="KSO_WM_UNIT_COLOR_SCHEME_SHAPE_ID" val="23"/>
  <p:tag name="KSO_WM_UNIT_COLOR_SCHEME_PARENT_PAGE" val="0_1"/>
  <p:tag name="KSO_WM_UNIT_DECOLORIZATION" val="1"/>
  <p:tag name="KSO_WM_UNIT_FILL_FORE_SCHEMECOLOR_INDEX" val="14"/>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diagram20196508_1*i*4"/>
  <p:tag name="KSO_WM_TEMPLATE_CATEGORY" val="diagram"/>
  <p:tag name="KSO_WM_TEMPLATE_INDEX" val="20196508"/>
  <p:tag name="KSO_WM_UNIT_LAYERLEVEL" val="1"/>
  <p:tag name="KSO_WM_TAG_VERSION" val="1.0"/>
  <p:tag name="KSO_WM_BEAUTIFY_FLAG" val="#wm#"/>
  <p:tag name="KSO_WM_UNIT_COLOR_SCHEME_SHAPE_ID" val="20"/>
  <p:tag name="KSO_WM_UNIT_COLOR_SCHEME_PARENT_PAGE" val="0_1"/>
  <p:tag name="KSO_WM_UNIT_LINE_FORE_SCHEMECOLOR_INDEX" val="13"/>
  <p:tag name="KSO_WM_UNIT_LINE_FILL_TYPE" val="2"/>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196508_1*i*5"/>
  <p:tag name="KSO_WM_TEMPLATE_CATEGORY" val="diagram"/>
  <p:tag name="KSO_WM_TEMPLATE_INDEX" val="20196508"/>
  <p:tag name="KSO_WM_UNIT_LAYERLEVEL" val="1"/>
  <p:tag name="KSO_WM_TAG_VERSION" val="1.0"/>
  <p:tag name="KSO_WM_BEAUTIFY_FLAG" val="#wm#"/>
  <p:tag name="KSO_WM_UNIT_COLOR_SCHEME_SHAPE_ID" val="21"/>
  <p:tag name="KSO_WM_UNIT_COLOR_SCHEME_PARENT_PAGE" val="0_1"/>
  <p:tag name="KSO_WM_UNIT_LINE_FORE_SCHEMECOLOR_INDEX" val="13"/>
  <p:tag name="KSO_WM_UNIT_LINE_FILL_TYPE" val="2"/>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TEXT_PART_ID_V2" val="a-1-1"/>
  <p:tag name="KSO_WM_UNIT_ISCONTENTSTITLE" val="0"/>
  <p:tag name="KSO_WM_UNIT_PRESET_TEXT" val="单击此处&#13;添加大标题"/>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08_1*a*1"/>
  <p:tag name="KSO_WM_TEMPLATE_CATEGORY" val="diagram"/>
  <p:tag name="KSO_WM_TEMPLATE_INDEX" val="20196508"/>
  <p:tag name="KSO_WM_UNIT_LAYERLEVEL" val="1"/>
  <p:tag name="KSO_WM_TAG_VERSION" val="1.0"/>
  <p:tag name="KSO_WM_BEAUTIFY_FLAG" val="#wm#"/>
  <p:tag name="KSO_WM_UNIT_COLOR_SCHEME_SHAPE_ID" val="26"/>
  <p:tag name="KSO_WM_UNIT_COLOR_SCHEME_PARENT_PAGE" val="0_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196508_1*i*6"/>
  <p:tag name="KSO_WM_TEMPLATE_CATEGORY" val="diagram"/>
  <p:tag name="KSO_WM_TEMPLATE_INDEX" val="20196508"/>
  <p:tag name="KSO_WM_UNIT_LAYERLEVEL" val="1"/>
  <p:tag name="KSO_WM_TAG_VERSION" val="1.0"/>
  <p:tag name="KSO_WM_BEAUTIFY_FLAG" val="#wm#"/>
  <p:tag name="KSO_WM_UNIT_COLOR_SCHEME_SHAPE_ID" val="27"/>
  <p:tag name="KSO_WM_UNIT_COLOR_SCHEME_PARENT_PAGE" val="0_1"/>
  <p:tag name="KSO_WM_UNIT_FILL_FORE_SCHEMECOLOR_INDEX" val="14"/>
  <p:tag name="KSO_WM_UNIT_FILL_BACK_SCHEMECOLOR_INDEX" val="16"/>
  <p:tag name="KSO_WM_UNIT_FILL_TYPE" val="2"/>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08_1*l_h_i*1_1_1"/>
  <p:tag name="KSO_WM_TEMPLATE_CATEGORY" val="diagram"/>
  <p:tag name="KSO_WM_TEMPLATE_INDEX" val="20196508"/>
  <p:tag name="KSO_WM_UNIT_LAYERLEVEL" val="1_1_1"/>
  <p:tag name="KSO_WM_TAG_VERSION" val="1.0"/>
  <p:tag name="KSO_WM_BEAUTIFY_FLAG" val="#wm#"/>
  <p:tag name="KSO_WM_UNIT_COLOR_SCHEME_SHAPE_ID" val="54"/>
  <p:tag name="KSO_WM_UNIT_COLOR_SCHEME_PARENT_PAGE" val="0_1"/>
  <p:tag name="KSO_WM_UNIT_FOIL_COLOR" val="1"/>
  <p:tag name="KSO_WM_UNIT_SUBTYPE" val="b"/>
  <p:tag name="KSO_WM_UNIT_DIAGRAM_MODELTYPE" val="stripeEnum"/>
  <p:tag name="KSO_WM_UNIT_FILL_FORE_SCHEMECOLOR_INDEX" val="14"/>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TEXT_PART_ID_V2" val="d-2-1"/>
  <p:tag name="KSO_WM_UNIT_PRESET_TEXT" val="点击此处添加正文，文字是您思想的提炼，为了最终呈现发布的良好效果，请言简意赅的阐述您的观点，并根据需要酌情增减文字。"/>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6508_1*l_h_f*1_1_1"/>
  <p:tag name="KSO_WM_TEMPLATE_CATEGORY" val="diagram"/>
  <p:tag name="KSO_WM_TEMPLATE_INDEX" val="20196508"/>
  <p:tag name="KSO_WM_UNIT_LAYERLEVEL" val="1_1_1"/>
  <p:tag name="KSO_WM_TAG_VERSION" val="1.0"/>
  <p:tag name="KSO_WM_BEAUTIFY_FLAG" val="#wm#"/>
  <p:tag name="KSO_WM_UNIT_COLOR_SCHEME_SHAPE_ID" val="5"/>
  <p:tag name="KSO_WM_UNIT_COLOR_SCHEME_PARENT_PAGE" val="0_1"/>
  <p:tag name="KSO_WM_UNIT_DIAGRAM_MODELTYPE" val="stripeEnum"/>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08_1*l_h_i*1_1_1"/>
  <p:tag name="KSO_WM_TEMPLATE_CATEGORY" val="diagram"/>
  <p:tag name="KSO_WM_TEMPLATE_INDEX" val="20196508"/>
  <p:tag name="KSO_WM_UNIT_LAYERLEVEL" val="1_1_1"/>
  <p:tag name="KSO_WM_TAG_VERSION" val="1.0"/>
  <p:tag name="KSO_WM_BEAUTIFY_FLAG" val="#wm#"/>
  <p:tag name="KSO_WM_UNIT_COLOR_SCHEME_SHAPE_ID" val="47"/>
  <p:tag name="KSO_WM_UNIT_COLOR_SCHEME_PARENT_PAGE" val="0_1"/>
  <p:tag name="KSO_WM_UNIT_SUBTYPE" val="d"/>
  <p:tag name="KSO_WM_UNIT_DIAGRAM_MODELTYPE" val="stripeEnum"/>
  <p:tag name="KSO_WM_UNIT_TEXT_FILL_FORE_SCHEMECOLOR_INDEX" val="14"/>
  <p:tag name="KSO_WM_UNIT_TEXT_FILL_TYPE" val="1"/>
  <p:tag name="KSO_WM_UNIT_TEXT_FORE_SCHEMECOLOR_INDEX" val="13"/>
  <p:tag name="KSO_WM_UNIT_TEXT_LINE_FILL_TYPE" val="2"/>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08_1*l_h_i*1_2_1"/>
  <p:tag name="KSO_WM_TEMPLATE_CATEGORY" val="diagram"/>
  <p:tag name="KSO_WM_TEMPLATE_INDEX" val="20196508"/>
  <p:tag name="KSO_WM_UNIT_LAYERLEVEL" val="1_1_1"/>
  <p:tag name="KSO_WM_TAG_VERSION" val="1.0"/>
  <p:tag name="KSO_WM_BEAUTIFY_FLAG" val="#wm#"/>
  <p:tag name="KSO_WM_UNIT_COLOR_SCHEME_SHAPE_ID" val="17"/>
  <p:tag name="KSO_WM_UNIT_COLOR_SCHEME_PARENT_PAGE" val="0_1"/>
  <p:tag name="KSO_WM_UNIT_FOIL_COLOR" val="1"/>
  <p:tag name="KSO_WM_UNIT_SUBTYPE" val="b"/>
  <p:tag name="KSO_WM_UNIT_DIAGRAM_MODELTYPE" val="stripeEnum"/>
  <p:tag name="KSO_WM_UNIT_FILL_FORE_SCHEMECOLOR_INDEX" val="14"/>
  <p:tag name="KSO_WM_UNIT_FILL_TYPE" val="1"/>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TEXT_PART_ID_V2" val="d-2-1"/>
  <p:tag name="KSO_WM_UNIT_PRESET_TEXT" val="点击此处添加正文，文字是您思想的提炼，为了最终呈现发布的良好效果，请言简意赅的阐述您的观点，并根据需要酌情增减文字。"/>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6508_1*l_h_f*1_2_1"/>
  <p:tag name="KSO_WM_TEMPLATE_CATEGORY" val="diagram"/>
  <p:tag name="KSO_WM_TEMPLATE_INDEX" val="20196508"/>
  <p:tag name="KSO_WM_UNIT_LAYERLEVEL" val="1_1_1"/>
  <p:tag name="KSO_WM_TAG_VERSION" val="1.0"/>
  <p:tag name="KSO_WM_BEAUTIFY_FLAG" val="#wm#"/>
  <p:tag name="KSO_WM_UNIT_COLOR_SCHEME_SHAPE_ID" val="6"/>
  <p:tag name="KSO_WM_UNIT_COLOR_SCHEME_PARENT_PAGE" val="0_1"/>
  <p:tag name="KSO_WM_UNIT_DIAGRAM_MODELTYPE" val="stripeEnum"/>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08_1*l_h_i*1_2_1"/>
  <p:tag name="KSO_WM_TEMPLATE_CATEGORY" val="diagram"/>
  <p:tag name="KSO_WM_TEMPLATE_INDEX" val="20196508"/>
  <p:tag name="KSO_WM_UNIT_LAYERLEVEL" val="1_1_1"/>
  <p:tag name="KSO_WM_TAG_VERSION" val="1.0"/>
  <p:tag name="KSO_WM_BEAUTIFY_FLAG" val="#wm#"/>
  <p:tag name="KSO_WM_UNIT_COLOR_SCHEME_SHAPE_ID" val="49"/>
  <p:tag name="KSO_WM_UNIT_COLOR_SCHEME_PARENT_PAGE" val="0_1"/>
  <p:tag name="KSO_WM_UNIT_SUBTYPE" val="d"/>
  <p:tag name="KSO_WM_UNIT_DIAGRAM_MODELTYPE" val="stripeEnum"/>
  <p:tag name="KSO_WM_UNIT_TEXT_FILL_FORE_SCHEMECOLOR_INDEX" val="14"/>
  <p:tag name="KSO_WM_UNIT_TEXT_FILL_TYPE" val="1"/>
  <p:tag name="KSO_WM_UNIT_TEXT_FORE_SCHEMECOLOR_INDEX" val="13"/>
  <p:tag name="KSO_WM_UNIT_TEXT_LINE_FILL_TYPE" val="2"/>
  <p:tag name="KSO_WM_UNIT_USESOURCEFORMAT_APPLY" val="1"/>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08_1*l_h_i*1_2_1"/>
  <p:tag name="KSO_WM_TEMPLATE_CATEGORY" val="diagram"/>
  <p:tag name="KSO_WM_TEMPLATE_INDEX" val="20196508"/>
  <p:tag name="KSO_WM_UNIT_LAYERLEVEL" val="1_1_1"/>
  <p:tag name="KSO_WM_TAG_VERSION" val="1.0"/>
  <p:tag name="KSO_WM_BEAUTIFY_FLAG" val="#wm#"/>
  <p:tag name="KSO_WM_UNIT_COLOR_SCHEME_SHAPE_ID" val="10"/>
  <p:tag name="KSO_WM_UNIT_COLOR_SCHEME_PARENT_PAGE" val="0_1"/>
  <p:tag name="KSO_WM_UNIT_DECOLORIZATION" val="1"/>
  <p:tag name="KSO_WM_UNIT_DIAGRAM_MODELTYPE" val="stripeEnum"/>
  <p:tag name="KSO_WM_UNIT_LINE_FORE_SCHEMECOLOR_INDEX" val="14"/>
  <p:tag name="KSO_WM_UNIT_LINE_FILL_TYPE" val="2"/>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08_1*i*1"/>
  <p:tag name="KSO_WM_TEMPLATE_CATEGORY" val="diagram"/>
  <p:tag name="KSO_WM_TEMPLATE_INDEX" val="20196508"/>
  <p:tag name="KSO_WM_UNIT_LAYERLEVEL" val="1"/>
  <p:tag name="KSO_WM_TAG_VERSION" val="1.0"/>
  <p:tag name="KSO_WM_BEAUTIFY_FLAG" val="#wm#"/>
  <p:tag name="KSO_WM_UNIT_COLOR_SCHEME_SHAPE_ID" val="2"/>
  <p:tag name="KSO_WM_UNIT_COLOR_SCHEME_PARENT_PAGE" val="0_1"/>
  <p:tag name="KSO_WM_UNIT_FILL_FORE_SCHEMECOLOR_INDEX" val="13"/>
  <p:tag name="KSO_WM_UNIT_FILL_TYPE" val="1"/>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BEAUTIFY_FLAG" val="#wm#"/>
  <p:tag name="KSO_WM_TEMPLATE_CATEGORY" val="diagram"/>
  <p:tag name="KSO_WM_TEMPLATE_INDEX" val="20196508"/>
  <p:tag name="KSO_WM_SLIDE_ID" val="diagram20196508_1"/>
  <p:tag name="KSO_WM_SLIDE_ITEM_CNT" val="2"/>
  <p:tag name="KSO_WM_SLIDE_INDEX" val="1"/>
  <p:tag name="KSO_WM_DIAGRAM_GROUP_CODE" val="l1-1"/>
  <p:tag name="KSO_WM_SLIDE_DIAGTYPE" val="l"/>
  <p:tag name="KSO_WM_TAG_VERSION" val="1.0"/>
  <p:tag name="KSO_WM_SLIDE_LAYOUT" val="a_l"/>
  <p:tag name="KSO_WM_SLIDE_LAYOUT_CNT" val="1_1"/>
  <p:tag name="KSO_WM_SLIDE_TYPE" val="text"/>
  <p:tag name="KSO_WM_SLIDE_SUBTYPE" val="diag"/>
  <p:tag name="KSO_WM_SLIDE_SIZE" val="623.622*311.807"/>
  <p:tag name="KSO_WM_SLIDE_POSITION" val="310.701*114.096"/>
  <p:tag name="KSO_WM_SLIDE_COLORSCHEME_VERSION" val="3.2"/>
  <p:tag name="KSO_WM_TEMPLATE_SUBCATEGORY"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6657_1*i*1"/>
  <p:tag name="KSO_WM_TEMPLATE_CATEGORY" val="diagram"/>
  <p:tag name="KSO_WM_TEMPLATE_INDEX" val="20196657"/>
  <p:tag name="KSO_WM_UNIT_LAYERLEVEL" val="1"/>
  <p:tag name="KSO_WM_TAG_VERSION" val="1.0"/>
  <p:tag name="KSO_WM_BEAUTIFY_FLAG" val="#wm#"/>
  <p:tag name="KSO_WM_UNIT_ADJUSTLAYOUT_ID" val="18"/>
  <p:tag name="KSO_WM_UNIT_COLOR_SCHEME_SHAPE_ID" val="18"/>
  <p:tag name="KSO_WM_UNIT_COLOR_SCHEME_PARENT_PAGE" val="0_1"/>
  <p:tag name="KSO_WM_UNIT_FOIL_COLOR"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6657_1*i*2"/>
  <p:tag name="KSO_WM_TEMPLATE_CATEGORY" val="diagram"/>
  <p:tag name="KSO_WM_TEMPLATE_INDEX" val="20196657"/>
  <p:tag name="KSO_WM_UNIT_LAYERLEVEL" val="1"/>
  <p:tag name="KSO_WM_TAG_VERSION" val="1.0"/>
  <p:tag name="KSO_WM_BEAUTIFY_FLAG" val="#wm#"/>
  <p:tag name="KSO_WM_UNIT_ADJUSTLAYOUT_ID" val="15"/>
  <p:tag name="KSO_WM_UNIT_COLOR_SCHEME_SHAPE_ID" val="15"/>
  <p:tag name="KSO_WM_UNIT_COLOR_SCHEME_PARENT_PAGE" val="0_1"/>
</p:tagLst>
</file>

<file path=ppt/tags/tag45.xml><?xml version="1.0" encoding="utf-8"?>
<p:tagLst xmlns:p="http://schemas.openxmlformats.org/presentationml/2006/main">
  <p:tag name="KSO_WM_UNIT_TEXT_PART_ID_V2" val="d-1-2"/>
  <p:tag name="KSO_WM_UNIT_NOCLEAR" val="1"/>
  <p:tag name="KSO_WM_UNIT_VALUE" val="156"/>
  <p:tag name="KSO_WM_UNIT_HIGHLIGHT" val="0"/>
  <p:tag name="KSO_WM_UNIT_COMPATIBLE" val="0"/>
  <p:tag name="KSO_WM_UNIT_DIAGRAM_ISNUMVISUAL" val="0"/>
  <p:tag name="KSO_WM_UNIT_DIAGRAM_ISREFERUNIT" val="0"/>
  <p:tag name="KSO_WM_UNIT_TYPE" val="f"/>
  <p:tag name="KSO_WM_UNIT_INDEX" val="1"/>
  <p:tag name="KSO_WM_UNIT_ID" val="diagram20196657_1*f*1"/>
  <p:tag name="KSO_WM_TEMPLATE_CATEGORY" val="diagram"/>
  <p:tag name="KSO_WM_TEMPLATE_INDEX" val="20196657"/>
  <p:tag name="KSO_WM_UNIT_LAYERLEVEL" val="1"/>
  <p:tag name="KSO_WM_TAG_VERSION" val="1.0"/>
  <p:tag name="KSO_WM_BEAUTIFY_FLAG" val="#wm#"/>
  <p:tag name="KSO_WM_UNIT_PRESET_TEXT" val="单击添加小标题：&#13;点击此处添加正文&#13;文字是提炼请言简&#13;单击添加小标题：&#13;意赅的阐述观点&#13;正文已经字字珠玑&#13;单击添加小标题：&#13;点击此处添加正文&#13;文字是提炼请言简&#13;但信息却错综复杂&#13;要用更多文字来表述"/>
  <p:tag name="KSO_WM_UNIT_ADJUSTLAYOUT_ID" val="6"/>
  <p:tag name="KSO_WM_UNIT_COLOR_SCHEME_SHAPE_ID" val="6"/>
  <p:tag name="KSO_WM_UNIT_COLOR_SCHEME_PARENT_PAGE" val="0_1"/>
</p:tagLst>
</file>

<file path=ppt/tags/tag46.xml><?xml version="1.0" encoding="utf-8"?>
<p:tagLst xmlns:p="http://schemas.openxmlformats.org/presentationml/2006/main">
  <p:tag name="KSO_WM_UNIT_TEXT_PART_ID_V2" val="a-3-2"/>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6657_1*a*1"/>
  <p:tag name="KSO_WM_TEMPLATE_CATEGORY" val="diagram"/>
  <p:tag name="KSO_WM_TEMPLATE_INDEX" val="20196657"/>
  <p:tag name="KSO_WM_UNIT_LAYERLEVEL" val="1"/>
  <p:tag name="KSO_WM_TAG_VERSION" val="1.0"/>
  <p:tag name="KSO_WM_BEAUTIFY_FLAG" val="#wm#"/>
  <p:tag name="KSO_WM_UNIT_PRESET_TEXT" val="单击此处可添加您的大标题内容"/>
  <p:tag name="KSO_WM_UNIT_ADJUSTLAYOUT_ID" val="10"/>
  <p:tag name="KSO_WM_UNIT_COLOR_SCHEME_SHAPE_ID" val="10"/>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6657_1*i*4"/>
  <p:tag name="KSO_WM_TEMPLATE_CATEGORY" val="diagram"/>
  <p:tag name="KSO_WM_TEMPLATE_INDEX" val="20196657"/>
  <p:tag name="KSO_WM_UNIT_LAYERLEVEL" val="1"/>
  <p:tag name="KSO_WM_TAG_VERSION" val="1.0"/>
  <p:tag name="KSO_WM_BEAUTIFY_FLAG" val="#wm#"/>
  <p:tag name="KSO_WM_UNIT_ADJUSTLAYOUT_ID" val="12"/>
  <p:tag name="KSO_WM_UNIT_COLOR_SCHEME_SHAPE_ID" val="12"/>
  <p:tag name="KSO_WM_UNIT_COLOR_SCHEME_PARENT_PAGE" val="0_1"/>
  <p:tag name="KSO_WM_UNIT_DECOLORIZATION"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6657_1*i*5"/>
  <p:tag name="KSO_WM_TEMPLATE_CATEGORY" val="diagram"/>
  <p:tag name="KSO_WM_TEMPLATE_INDEX" val="20196657"/>
  <p:tag name="KSO_WM_UNIT_LAYERLEVEL" val="1"/>
  <p:tag name="KSO_WM_TAG_VERSION" val="1.0"/>
  <p:tag name="KSO_WM_BEAUTIFY_FLAG" val="#wm#"/>
  <p:tag name="KSO_WM_UNIT_ADJUSTLAYOUT_ID" val="13"/>
  <p:tag name="KSO_WM_UNIT_COLOR_SCHEME_SHAPE_ID" val="13"/>
  <p:tag name="KSO_WM_UNIT_COLOR_SCHEME_PARENT_PAGE" val="0_1"/>
  <p:tag name="KSO_WM_UNIT_DECOLORIZATION"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6657_1*i*7"/>
  <p:tag name="KSO_WM_TEMPLATE_CATEGORY" val="diagram"/>
  <p:tag name="KSO_WM_TEMPLATE_INDEX" val="20196657"/>
  <p:tag name="KSO_WM_UNIT_LAYERLEVEL" val="1"/>
  <p:tag name="KSO_WM_TAG_VERSION" val="1.0"/>
  <p:tag name="KSO_WM_BEAUTIFY_FLAG" val="#wm#"/>
  <p:tag name="KSO_WM_UNIT_ADJUSTLAYOUT_ID" val="5"/>
  <p:tag name="KSO_WM_UNIT_COLOR_SCHEME_SHAPE_ID" val="5"/>
  <p:tag name="KSO_WM_UNIT_COLOR_SCHEME_PARENT_PAGE" val="0_1"/>
  <p:tag name="KSO_WM_UNIT_FOIL_COLOR" val="1"/>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50.xml><?xml version="1.0" encoding="utf-8"?>
<p:tagLst xmlns:p="http://schemas.openxmlformats.org/presentationml/2006/main">
  <p:tag name="KSO_WM_UNIT_VALUE" val="1170*2341"/>
  <p:tag name="KSO_WM_UNIT_HIGHLIGHT" val="0"/>
  <p:tag name="KSO_WM_UNIT_COMPATIBLE" val="0"/>
  <p:tag name="KSO_WM_UNIT_DIAGRAM_ISNUMVISUAL" val="0"/>
  <p:tag name="KSO_WM_UNIT_DIAGRAM_ISREFERUNIT" val="0"/>
  <p:tag name="KSO_WM_UNIT_TYPE" val="d"/>
  <p:tag name="KSO_WM_UNIT_INDEX" val="1"/>
  <p:tag name="KSO_WM_UNIT_ID" val="diagram20196657_1*d*1"/>
  <p:tag name="KSO_WM_TEMPLATE_CATEGORY" val="diagram"/>
  <p:tag name="KSO_WM_TEMPLATE_INDEX" val="20196657"/>
  <p:tag name="KSO_WM_UNIT_LAYERLEVEL" val="1"/>
  <p:tag name="KSO_WM_TAG_VERSION" val="1.0"/>
  <p:tag name="KSO_WM_BEAUTIFY_FLAG" val="#wm#"/>
  <p:tag name="KSO_WM_UNIT_ADJUSTLAYOUT_ID" val="20"/>
  <p:tag name="KSO_WM_UNIT_PICTURE_CLIP_FLAG" val="1"/>
  <p:tag name="KSO_WM_UNIT_COLOR_SCHEME_SHAPE_ID" val="20"/>
  <p:tag name="KSO_WM_UNIT_COLOR_SCHEME_PARENT_PAGE" val="0_1"/>
</p:tagLst>
</file>

<file path=ppt/tags/tag51.xml><?xml version="1.0" encoding="utf-8"?>
<p:tagLst xmlns:p="http://schemas.openxmlformats.org/presentationml/2006/main">
  <p:tag name="KSO_WM_BEAUTIFY_FLAG" val="#wm#"/>
  <p:tag name="KSO_WM_TEMPLATE_CATEGORY" val="diagram"/>
  <p:tag name="KSO_WM_TEMPLATE_INDEX" val="20196657"/>
  <p:tag name="KSO_WM_SLIDE_ID" val="diagram20196657_1"/>
  <p:tag name="KSO_WM_SLIDE_INDEX" val="1"/>
  <p:tag name="KSO_WM_SLIDE_ITEM_CNT" val="0"/>
  <p:tag name="KSO_WM_SLIDE_LAYOUT" val="a_d_f"/>
  <p:tag name="KSO_WM_SLIDE_LAYOUT_CNT" val="1_1_1"/>
  <p:tag name="KSO_WM_SLIDE_TYPE" val="text"/>
  <p:tag name="KSO_WM_SLIDE_POSITION" val="0*0"/>
  <p:tag name="KSO_WM_SLIDE_SIZE" val="959*540"/>
  <p:tag name="KSO_WM_TAG_VERSION" val="1.0"/>
  <p:tag name="KSO_WM_TEMPLATE_SUBCATEGORY" val="0"/>
  <p:tag name="KSO_WM_SLIDE_SUBTYPE" val="pureTxt"/>
  <p:tag name="KSO_WM_SLIDE_CONSTRAINT" val="%7b%22slideConstraint%22%3a%7b%22seriesAreas%22%3a%5b%5d%2c%22singleAreas%22%3a%5b%7b%22shapes%22%3a%5b20%5d%2c%22serialConstraintIndex%22%3a-1%2c%22areatextmark%22%3a0%2c%22pictureprocessmark%22%3a0%7d%5d%7d%7d"/>
  <p:tag name="KSO_WM_SLIDE_COLORSCHEME_VERSION" val="3.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3940_1*i*1"/>
  <p:tag name="KSO_WM_TEMPLATE_CATEGORY" val="diagram"/>
  <p:tag name="KSO_WM_TEMPLATE_INDEX" val="20193940"/>
  <p:tag name="KSO_WM_UNIT_LAYERLEVEL" val="1"/>
  <p:tag name="KSO_WM_TAG_VERSION" val="1.0"/>
  <p:tag name="KSO_WM_BEAUTIFY_FLAG" val="#wm#"/>
  <p:tag name="KSO_WM_UNIT_ADJUSTLAYOUT_ID" val="37"/>
  <p:tag name="KSO_WM_UNIT_COLOR_SCHEME_SHAPE_ID" val="37"/>
  <p:tag name="KSO_WM_UNIT_COLOR_SCHEME_PARENT_PAGE" val="0_1"/>
  <p:tag name="KSO_WM_UNIT_DECOLORIZATION" val="1"/>
</p:tagLst>
</file>

<file path=ppt/tags/tag53.xml><?xml version="1.0" encoding="utf-8"?>
<p:tagLst xmlns:p="http://schemas.openxmlformats.org/presentationml/2006/main">
  <p:tag name="KSO_WM_UNIT_VALUE" val="1128*3384"/>
  <p:tag name="KSO_WM_UNIT_HIGHLIGHT" val="0"/>
  <p:tag name="KSO_WM_UNIT_COMPATIBLE" val="0"/>
  <p:tag name="KSO_WM_UNIT_DIAGRAM_ISNUMVISUAL" val="0"/>
  <p:tag name="KSO_WM_UNIT_DIAGRAM_ISREFERUNIT" val="0"/>
  <p:tag name="KSO_WM_UNIT_TYPE" val="d"/>
  <p:tag name="KSO_WM_UNIT_INDEX" val="1"/>
  <p:tag name="KSO_WM_UNIT_ID" val="diagram20193940_1*d*1"/>
  <p:tag name="KSO_WM_TEMPLATE_CATEGORY" val="diagram"/>
  <p:tag name="KSO_WM_TEMPLATE_INDEX" val="20193940"/>
  <p:tag name="KSO_WM_UNIT_LAYERLEVEL" val="1"/>
  <p:tag name="KSO_WM_TAG_VERSION" val="1.0"/>
  <p:tag name="KSO_WM_BEAUTIFY_FLAG" val="#wm#"/>
  <p:tag name="KSO_WM_UNIT_ADJUSTLAYOUT_ID" val="3"/>
  <p:tag name="KSO_WM_UNIT_PICTURE_CLIP_FLAG" val="1"/>
  <p:tag name="KSO_WM_UNIT_COLOR_SCHEME_SHAPE_ID" val="3"/>
  <p:tag name="KSO_WM_UNIT_COLOR_SCHEME_PARENT_PAGE" val="0_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40_1*i*2"/>
  <p:tag name="KSO_WM_TEMPLATE_CATEGORY" val="diagram"/>
  <p:tag name="KSO_WM_TEMPLATE_INDEX" val="20193940"/>
  <p:tag name="KSO_WM_UNIT_LAYERLEVEL" val="1"/>
  <p:tag name="KSO_WM_TAG_VERSION" val="1.0"/>
  <p:tag name="KSO_WM_BEAUTIFY_FLAG" val="#wm#"/>
  <p:tag name="KSO_WM_UNIT_ADJUSTLAYOUT_ID" val="36"/>
  <p:tag name="KSO_WM_UNIT_COLOR_SCHEME_SHAPE_ID" val="36"/>
  <p:tag name="KSO_WM_UNIT_COLOR_SCHEME_PARENT_PAGE" val="0_1"/>
  <p:tag name="KSO_WM_UNIT_FOIL_COLOR"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40_1*i*3"/>
  <p:tag name="KSO_WM_TEMPLATE_CATEGORY" val="diagram"/>
  <p:tag name="KSO_WM_TEMPLATE_INDEX" val="20193940"/>
  <p:tag name="KSO_WM_UNIT_LAYERLEVEL" val="1"/>
  <p:tag name="KSO_WM_TAG_VERSION" val="1.0"/>
  <p:tag name="KSO_WM_BEAUTIFY_FLAG" val="#wm#"/>
  <p:tag name="KSO_WM_UNIT_ADJUSTLAYOUT_ID" val="31"/>
  <p:tag name="KSO_WM_UNIT_COLOR_SCHEME_SHAPE_ID" val="31"/>
  <p:tag name="KSO_WM_UNIT_COLOR_SCHEME_PARENT_PAGE" val="0_1"/>
  <p:tag name="KSO_WM_UNIT_DECOLORIZATION" val="1"/>
</p:tagLst>
</file>

<file path=ppt/tags/tag56.xml><?xml version="1.0" encoding="utf-8"?>
<p:tagLst xmlns:p="http://schemas.openxmlformats.org/presentationml/2006/main">
  <p:tag name="KSO_WM_UNIT_TEXT_PART_ID" val="3-b"/>
  <p:tag name="KSO_WM_UNIT_TEXT_PART_SIZE" val="84.88*644.5"/>
  <p:tag name="KSO_WM_UNIT_VALUE" val="117"/>
  <p:tag name="KSO_WM_UNIT_HIGHLIGHT" val="0"/>
  <p:tag name="KSO_WM_UNIT_COMPATIBLE" val="0"/>
  <p:tag name="KSO_WM_UNIT_DIAGRAM_ISNUMVISUAL" val="0"/>
  <p:tag name="KSO_WM_UNIT_DIAGRAM_ISREFERUNIT" val="0"/>
  <p:tag name="KSO_WM_UNIT_ID" val="diagram20193940_1*f*1"/>
  <p:tag name="KSO_WM_TEMPLATE_CATEGORY" val="diagram"/>
  <p:tag name="KSO_WM_TEMPLATE_INDEX" val="20193940"/>
  <p:tag name="KSO_WM_UNIT_LAYERLEVEL" val="1"/>
  <p:tag name="KSO_WM_TAG_VERSION" val="1.0"/>
  <p:tag name="KSO_WM_BEAUTIFY_FLAG" val="#wm#"/>
  <p:tag name="KSO_WM_UNIT_PRESET_TEXT" val="点击此处添加正文，文字是您思想的提炼，为了最终呈现发布的良好效果，请尽量言简意赅的阐述观点；根据需要可酌情增减文字，以便观者可以准确理解您所传达的信息。"/>
  <p:tag name="KSO_WM_UNIT_TYPE" val="f"/>
  <p:tag name="KSO_WM_UNIT_INDEX" val="1"/>
  <p:tag name="KSO_WM_UNIT_ADJUSTLAYOUT_ID" val="7"/>
  <p:tag name="KSO_WM_UNIT_COLOR_SCHEME_SHAPE_ID" val="7"/>
  <p:tag name="KSO_WM_UNIT_COLOR_SCHEME_PARENT_PAGE" val="0_1"/>
  <p:tag name="KSO_WM_UNIT_TEXT_PART_ID_V2" val="d-3-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3940_1*i*5"/>
  <p:tag name="KSO_WM_TEMPLATE_CATEGORY" val="diagram"/>
  <p:tag name="KSO_WM_TEMPLATE_INDEX" val="20193940"/>
  <p:tag name="KSO_WM_UNIT_LAYERLEVEL" val="1"/>
  <p:tag name="KSO_WM_TAG_VERSION" val="1.0"/>
  <p:tag name="KSO_WM_BEAUTIFY_FLAG" val="#wm#"/>
  <p:tag name="KSO_WM_UNIT_ADJUSTLAYOUT_ID" val="33"/>
  <p:tag name="KSO_WM_UNIT_COLOR_SCHEME_SHAPE_ID" val="33"/>
  <p:tag name="KSO_WM_UNIT_COLOR_SCHEME_PARENT_PAGE" val="0_1"/>
  <p:tag name="KSO_WM_UNIT_DECOLORIZATION"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3940_1*i*6"/>
  <p:tag name="KSO_WM_TEMPLATE_CATEGORY" val="diagram"/>
  <p:tag name="KSO_WM_TEMPLATE_INDEX" val="20193940"/>
  <p:tag name="KSO_WM_UNIT_LAYERLEVEL" val="1"/>
  <p:tag name="KSO_WM_TAG_VERSION" val="1.0"/>
  <p:tag name="KSO_WM_BEAUTIFY_FLAG" val="#wm#"/>
  <p:tag name="KSO_WM_UNIT_ADJUSTLAYOUT_ID" val="34"/>
  <p:tag name="KSO_WM_UNIT_COLOR_SCHEME_SHAPE_ID" val="34"/>
  <p:tag name="KSO_WM_UNIT_COLOR_SCHEME_PARENT_PAGE" val="0_1"/>
  <p:tag name="KSO_WM_UNIT_DECOLORIZATION" val="1"/>
</p:tagLst>
</file>

<file path=ppt/tags/tag59.xml><?xml version="1.0" encoding="utf-8"?>
<p:tagLst xmlns:p="http://schemas.openxmlformats.org/presentationml/2006/main">
  <p:tag name="KSO_WM_UNIT_ISCONTENTSTITLE" val="0"/>
  <p:tag name="KSO_WM_UNIT_PRESET_TEXT" val="单击添加大标题"/>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2"/>
  <p:tag name="KSO_WM_UNIT_ID" val="custom3_24*a*2"/>
  <p:tag name="KSO_WM_TEMPLATE_CATEGORY" val="custom"/>
  <p:tag name="KSO_WM_TEMPLATE_INDEX" val="3"/>
  <p:tag name="KSO_WM_UNIT_LAYERLEVEL" val="1"/>
  <p:tag name="KSO_WM_TAG_VERSION" val="1.0"/>
  <p:tag name="KSO_WM_BEAUTIFY_FLAG" val="#wm#"/>
  <p:tag name="KSO_WM_UNIT_ADJUSTLAYOUT_ID" val="15"/>
  <p:tag name="KSO_WM_UNIT_COLOR_SCHEME_SHAPE_ID" val="15"/>
  <p:tag name="KSO_WM_UNIT_COLOR_SCHEME_PARENT_PAGE" val="0_1"/>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60.xml><?xml version="1.0" encoding="utf-8"?>
<p:tagLst xmlns:p="http://schemas.openxmlformats.org/presentationml/2006/main">
  <p:tag name="KSO_WM_BEAUTIFY_FLAG" val="#wm#"/>
  <p:tag name="KSO_WM_TEMPLATE_CATEGORY" val="diagram"/>
  <p:tag name="KSO_WM_TEMPLATE_INDEX" val="20193940"/>
  <p:tag name="KSO_WM_SLIDE_MODEL_TYPE" val="cover"/>
  <p:tag name="KSO_WM_SLIDE_ID" val="diagram20193940_1"/>
  <p:tag name="KSO_WM_SLIDE_ITEM_CNT" val="0"/>
  <p:tag name="KSO_WM_SLIDE_INDEX" val="1"/>
  <p:tag name="KSO_WM_TAG_VERSION" val="1.0"/>
  <p:tag name="KSO_WM_SLIDE_LAYOUT" val="a_d_f"/>
  <p:tag name="KSO_WM_SLIDE_LAYOUT_CNT" val="1_1_2"/>
  <p:tag name="KSO_WM_SLIDE_TYPE" val="text"/>
  <p:tag name="KSO_WM_SLIDE_SUBTYPE" val="picTxt"/>
  <p:tag name="KSO_WM_SLIDE_SIZE" val="960*540"/>
  <p:tag name="KSO_WM_SLIDE_POSITION" val="0*0"/>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61.xml><?xml version="1.0" encoding="utf-8"?>
<p:tagLst xmlns:p="http://schemas.openxmlformats.org/presentationml/2006/main">
  <p:tag name="KSO_WM_BEAUTIFY_FLAG" val="#wm#"/>
  <p:tag name="KSO_WM_TEMPLATE_CATEGORY" val="custom"/>
  <p:tag name="KSO_WM_TEMPLATE_INDEX" val="20186846"/>
</p:tagLst>
</file>

<file path=ppt/tags/tag62.xml><?xml version="1.0" encoding="utf-8"?>
<p:tagLst xmlns:p="http://schemas.openxmlformats.org/presentationml/2006/main">
  <p:tag name="KSO_WM_BEAUTIFY_FLAG" val="#wm#"/>
  <p:tag name="KSO_WM_TEMPLATE_CATEGORY" val="custom"/>
  <p:tag name="KSO_WM_TEMPLATE_INDEX" val="20186846"/>
</p:tagLst>
</file>

<file path=ppt/tags/tag63.xml><?xml version="1.0" encoding="utf-8"?>
<p:tagLst xmlns:p="http://schemas.openxmlformats.org/presentationml/2006/main">
  <p:tag name="KSO_WM_BEAUTIFY_FLAG" val="#wm#"/>
  <p:tag name="KSO_WM_TEMPLATE_CATEGORY" val="custom"/>
  <p:tag name="KSO_WM_TEMPLATE_INDEX" val="20186846"/>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heme/theme1.xml><?xml version="1.0" encoding="utf-8"?>
<a:theme xmlns:a="http://schemas.openxmlformats.org/drawingml/2006/main" name="black and white">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Words>
  <Application>WPS 演示</Application>
  <PresentationFormat>宽屏</PresentationFormat>
  <Paragraphs>48</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Arial Unicode MS</vt:lpstr>
      <vt:lpstr>Calibri</vt:lpstr>
      <vt:lpstr>微软雅黑</vt:lpstr>
      <vt:lpstr>汉仪旗黑-85S</vt:lpstr>
      <vt:lpstr>黑体</vt:lpstr>
      <vt:lpstr>WPS-Bullets</vt:lpstr>
      <vt:lpstr>WPS-Numbers</vt:lpstr>
      <vt:lpstr>black and 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孙丹</dc:creator>
  <cp:lastModifiedBy>Future.</cp:lastModifiedBy>
  <cp:revision>30</cp:revision>
  <dcterms:created xsi:type="dcterms:W3CDTF">2019-05-21T05:47:00Z</dcterms:created>
  <dcterms:modified xsi:type="dcterms:W3CDTF">2019-05-21T06:26:35Z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